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3B47-280D-4895-AF52-16582D610314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36FC-33F9-42D9-A778-C1AB45603F32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Описание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дождика появились лужи, ручейки. И мы сегодня с вами пойдем пускать в ручейках кораблики. </a:t>
            </a:r>
          </a:p>
          <a:p>
            <a:r>
              <a:rPr lang="ru-RU" dirty="0" smtClean="0"/>
              <a:t>Давайте сделаем ветерок (длительный вдох и продолжительный выдох) и подуем на наш кораблик, он поплывет по водичке.</a:t>
            </a:r>
          </a:p>
          <a:p>
            <a:r>
              <a:rPr lang="ru-RU" dirty="0" smtClean="0"/>
              <a:t>Можно помочь кораблику пальчиком, подталкивая его.</a:t>
            </a:r>
          </a:p>
          <a:p>
            <a:r>
              <a:rPr lang="ru-RU" dirty="0" smtClean="0"/>
              <a:t>Сколько много корабликов в нашей лужице!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01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88640"/>
            <a:ext cx="6336703" cy="4752528"/>
          </a:xfrm>
        </p:spPr>
      </p:pic>
      <p:sp>
        <p:nvSpPr>
          <p:cNvPr id="5" name="TextBox 4"/>
          <p:cNvSpPr txBox="1"/>
          <p:nvPr/>
        </p:nvSpPr>
        <p:spPr>
          <a:xfrm>
            <a:off x="5004048" y="3717032"/>
            <a:ext cx="39741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Горько жалуется лужа:</a:t>
            </a:r>
          </a:p>
          <a:p>
            <a:r>
              <a:rPr lang="ru-RU" dirty="0"/>
              <a:t>«Стала сохнуть, просто ужас!»</a:t>
            </a:r>
          </a:p>
          <a:p>
            <a:r>
              <a:rPr lang="ru-RU" dirty="0"/>
              <a:t>Мы сейчас поможем горю,</a:t>
            </a:r>
          </a:p>
          <a:p>
            <a:r>
              <a:rPr lang="ru-RU" dirty="0"/>
              <a:t>Не дадим засохнуть морю!</a:t>
            </a:r>
          </a:p>
          <a:p>
            <a:r>
              <a:rPr lang="ru-RU" dirty="0"/>
              <a:t>Влили в лужу два ведра.</a:t>
            </a:r>
          </a:p>
          <a:p>
            <a:r>
              <a:rPr lang="ru-RU" dirty="0"/>
              <a:t>Кораблям в поход пора!</a:t>
            </a:r>
          </a:p>
          <a:p>
            <a:r>
              <a:rPr lang="ru-RU" dirty="0"/>
              <a:t>Вот теперь - другое дело!</a:t>
            </a:r>
          </a:p>
          <a:p>
            <a:r>
              <a:rPr lang="ru-RU" dirty="0"/>
              <a:t>Корабли пускаем смело.</a:t>
            </a:r>
          </a:p>
          <a:p>
            <a:r>
              <a:rPr lang="ru-RU" dirty="0"/>
              <a:t>Пусть плывут из дальних стран</a:t>
            </a:r>
          </a:p>
          <a:p>
            <a:r>
              <a:rPr lang="ru-RU" dirty="0"/>
              <a:t>Через лужу-океан! </a:t>
            </a:r>
          </a:p>
        </p:txBody>
      </p:sp>
    </p:spTree>
    <p:extLst>
      <p:ext uri="{BB962C8B-B14F-4D97-AF65-F5344CB8AC3E}">
        <p14:creationId xmlns:p14="http://schemas.microsoft.com/office/powerpoint/2010/main" val="33357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79"/>
            <a:ext cx="5904656" cy="4428493"/>
          </a:xfrm>
        </p:spPr>
      </p:pic>
      <p:sp>
        <p:nvSpPr>
          <p:cNvPr id="5" name="TextBox 4"/>
          <p:cNvSpPr txBox="1"/>
          <p:nvPr/>
        </p:nvSpPr>
        <p:spPr>
          <a:xfrm>
            <a:off x="5076056" y="5013176"/>
            <a:ext cx="34243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Эта лужа, как колечко,</a:t>
            </a:r>
          </a:p>
          <a:p>
            <a:r>
              <a:rPr lang="ru-RU" dirty="0"/>
              <a:t>Эта лужица - сердечко,</a:t>
            </a:r>
          </a:p>
          <a:p>
            <a:r>
              <a:rPr lang="ru-RU" dirty="0"/>
              <a:t>Эта лужа, как банан,</a:t>
            </a:r>
          </a:p>
          <a:p>
            <a:r>
              <a:rPr lang="ru-RU" dirty="0"/>
              <a:t>Эта, словно океан.</a:t>
            </a:r>
          </a:p>
          <a:p>
            <a:r>
              <a:rPr lang="ru-RU" dirty="0"/>
              <a:t>А вот в этой длинной луже</a:t>
            </a:r>
          </a:p>
          <a:p>
            <a:r>
              <a:rPr lang="ru-RU" dirty="0"/>
              <a:t>Вдруг себя я обнаружил. </a:t>
            </a:r>
          </a:p>
        </p:txBody>
      </p:sp>
    </p:spTree>
    <p:extLst>
      <p:ext uri="{BB962C8B-B14F-4D97-AF65-F5344CB8AC3E}">
        <p14:creationId xmlns:p14="http://schemas.microsoft.com/office/powerpoint/2010/main" val="248924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6624735" cy="4968552"/>
          </a:xfrm>
        </p:spPr>
      </p:pic>
      <p:sp>
        <p:nvSpPr>
          <p:cNvPr id="5" name="TextBox 4"/>
          <p:cNvSpPr txBox="1"/>
          <p:nvPr/>
        </p:nvSpPr>
        <p:spPr>
          <a:xfrm>
            <a:off x="5076056" y="4437112"/>
            <a:ext cx="39244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Плывет, плывет кораблик</a:t>
            </a:r>
          </a:p>
          <a:p>
            <a:r>
              <a:rPr lang="ru-RU" dirty="0"/>
              <a:t>В далекие края.</a:t>
            </a:r>
          </a:p>
          <a:p>
            <a:r>
              <a:rPr lang="ru-RU" dirty="0"/>
              <a:t>Кто капитан кораблика?</a:t>
            </a:r>
          </a:p>
          <a:p>
            <a:r>
              <a:rPr lang="ru-RU" dirty="0"/>
              <a:t>Конечно, это я!   </a:t>
            </a:r>
          </a:p>
          <a:p>
            <a:r>
              <a:rPr lang="ru-RU" dirty="0"/>
              <a:t>Плывут кораблики по лужам, </a:t>
            </a:r>
          </a:p>
          <a:p>
            <a:r>
              <a:rPr lang="ru-RU" dirty="0"/>
              <a:t>Как в море синем корабли. </a:t>
            </a:r>
          </a:p>
          <a:p>
            <a:r>
              <a:rPr lang="ru-RU" dirty="0"/>
              <a:t>Мы из бумаги их сложили: </a:t>
            </a:r>
          </a:p>
          <a:p>
            <a:r>
              <a:rPr lang="ru-RU" dirty="0"/>
              <a:t>Плыви, кораблик наш, плыви! </a:t>
            </a:r>
          </a:p>
        </p:txBody>
      </p:sp>
    </p:spTree>
    <p:extLst>
      <p:ext uri="{BB962C8B-B14F-4D97-AF65-F5344CB8AC3E}">
        <p14:creationId xmlns:p14="http://schemas.microsoft.com/office/powerpoint/2010/main" val="333716230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20</TotalTime>
  <Words>180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Summer</vt:lpstr>
      <vt:lpstr>Описание эксперимента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Слава</cp:lastModifiedBy>
  <cp:revision>5</cp:revision>
  <dcterms:created xsi:type="dcterms:W3CDTF">2015-07-09T10:37:36Z</dcterms:created>
  <dcterms:modified xsi:type="dcterms:W3CDTF">2015-08-02T14:36:53Z</dcterms:modified>
</cp:coreProperties>
</file>