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95" r:id="rId4"/>
    <p:sldId id="297" r:id="rId5"/>
    <p:sldId id="29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C82C3B1-6480-4FD6-BE7E-ADEC0DF8D071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60BE0F-86A9-4B96-B61B-7E5CBA0C5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C3B1-6480-4FD6-BE7E-ADEC0DF8D071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BE0F-86A9-4B96-B61B-7E5CBA0C5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C3B1-6480-4FD6-BE7E-ADEC0DF8D071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BE0F-86A9-4B96-B61B-7E5CBA0C5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82C3B1-6480-4FD6-BE7E-ADEC0DF8D071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60BE0F-86A9-4B96-B61B-7E5CBA0C56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82C3B1-6480-4FD6-BE7E-ADEC0DF8D071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60BE0F-86A9-4B96-B61B-7E5CBA0C5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C3B1-6480-4FD6-BE7E-ADEC0DF8D071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BE0F-86A9-4B96-B61B-7E5CBA0C56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C3B1-6480-4FD6-BE7E-ADEC0DF8D071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BE0F-86A9-4B96-B61B-7E5CBA0C56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82C3B1-6480-4FD6-BE7E-ADEC0DF8D071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60BE0F-86A9-4B96-B61B-7E5CBA0C56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C3B1-6480-4FD6-BE7E-ADEC0DF8D071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BE0F-86A9-4B96-B61B-7E5CBA0C5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82C3B1-6480-4FD6-BE7E-ADEC0DF8D071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60BE0F-86A9-4B96-B61B-7E5CBA0C56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82C3B1-6480-4FD6-BE7E-ADEC0DF8D071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60BE0F-86A9-4B96-B61B-7E5CBA0C56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82C3B1-6480-4FD6-BE7E-ADEC0DF8D071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60BE0F-86A9-4B96-B61B-7E5CBA0C5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357430"/>
            <a:ext cx="6500842" cy="2000264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cap="none" dirty="0" smtClean="0">
                <a:ln/>
                <a:solidFill>
                  <a:schemeClr val="accent3"/>
                </a:solidFill>
              </a:rPr>
              <a:t>Автоматизация звука Л</a:t>
            </a:r>
            <a:br>
              <a:rPr lang="ru-RU" cap="none" dirty="0" smtClean="0">
                <a:ln/>
                <a:solidFill>
                  <a:schemeClr val="accent3"/>
                </a:solidFill>
              </a:rPr>
            </a:br>
            <a:r>
              <a:rPr lang="ru-RU" cap="none" dirty="0" smtClean="0">
                <a:ln/>
                <a:solidFill>
                  <a:schemeClr val="accent3"/>
                </a:solidFill>
              </a:rPr>
              <a:t>в </a:t>
            </a:r>
            <a:r>
              <a:rPr lang="ru-RU" cap="none" dirty="0" smtClean="0">
                <a:ln/>
                <a:solidFill>
                  <a:schemeClr val="accent3"/>
                </a:solidFill>
              </a:rPr>
              <a:t>слогах.</a:t>
            </a:r>
            <a:r>
              <a:rPr lang="ru-RU" cap="none" dirty="0" smtClean="0">
                <a:ln/>
                <a:solidFill>
                  <a:schemeClr val="accent3"/>
                </a:solidFill>
              </a:rPr>
              <a:t/>
            </a:r>
            <a:br>
              <a:rPr lang="ru-RU" cap="none" dirty="0" smtClean="0">
                <a:ln/>
                <a:solidFill>
                  <a:schemeClr val="accent3"/>
                </a:solidFill>
              </a:rPr>
            </a:br>
            <a:endParaRPr lang="ru-RU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8545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Занятие 4</a:t>
            </a:r>
            <a:endParaRPr lang="ru-RU" sz="4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467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«поезд» </a:t>
            </a:r>
            <a:r>
              <a:rPr lang="ru-RU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произнеси слоги, меняя ударения.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36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1" name="Picture 3" descr="C:\Users\Lenovo\Desktop\c9cf8b5145495f3d4b06959eac249a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214554"/>
            <a:ext cx="4578251" cy="3060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214942" y="2643182"/>
            <a:ext cx="2400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ла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ы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ru-RU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ла</a:t>
            </a: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ы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3071810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лу</a:t>
            </a: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  </a:t>
            </a:r>
            <a:r>
              <a:rPr lang="ru-RU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лу</a:t>
            </a: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3571876"/>
            <a:ext cx="2201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лы</a:t>
            </a: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ru-RU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лы</a:t>
            </a: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</a:t>
            </a:r>
            <a:endParaRPr lang="ru-RU" sz="2800" dirty="0"/>
          </a:p>
        </p:txBody>
      </p:sp>
      <p:pic>
        <p:nvPicPr>
          <p:cNvPr id="1026" name="Picture 2" descr="C:\Users\Lenovo\Desktop\f93980228004dfee4bbcbda171d5a4e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1643050"/>
            <a:ext cx="3735858" cy="302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467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«поезд» </a:t>
            </a:r>
            <a:r>
              <a:rPr lang="ru-RU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произнеси слоги, меняя ударения.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36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1" name="Picture 3" descr="C:\Users\Lenovo\Desktop\c9cf8b5145495f3d4b06959eac249a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214554"/>
            <a:ext cx="4578251" cy="3060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214942" y="2643182"/>
            <a:ext cx="2284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ло</a:t>
            </a: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ru-RU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ло</a:t>
            </a: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3071811"/>
            <a:ext cx="2357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лыл</a:t>
            </a:r>
            <a:r>
              <a:rPr lang="ru-RU" sz="2400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 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лы</a:t>
            </a:r>
            <a:r>
              <a:rPr lang="ru-RU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4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3571876"/>
            <a:ext cx="2201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ла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ы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ru-RU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ла</a:t>
            </a: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ы</a:t>
            </a:r>
            <a:endParaRPr lang="ru-RU" sz="2800" dirty="0"/>
          </a:p>
        </p:txBody>
      </p:sp>
      <p:pic>
        <p:nvPicPr>
          <p:cNvPr id="1026" name="Picture 2" descr="C:\Users\Lenovo\Desktop\f93980228004dfee4bbcbda171d5a4e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1643050"/>
            <a:ext cx="3735858" cy="302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467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«поезд» </a:t>
            </a:r>
            <a:r>
              <a:rPr lang="ru-RU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произнеси слоги, меняя ударения.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36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1" name="Picture 3" descr="C:\Users\Lenovo\Desktop\c9cf8b5145495f3d4b06959eac249a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214554"/>
            <a:ext cx="4578251" cy="3060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214942" y="2643182"/>
            <a:ext cx="2226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лала</a:t>
            </a:r>
            <a:r>
              <a:rPr lang="ru-RU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0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лала</a:t>
            </a:r>
            <a:r>
              <a:rPr lang="ru-RU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0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3071811"/>
            <a:ext cx="2357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лылыл</a:t>
            </a:r>
            <a:r>
              <a:rPr lang="ru-RU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 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лылы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3571876"/>
            <a:ext cx="2056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лулу</a:t>
            </a:r>
            <a:r>
              <a:rPr lang="ru-RU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0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лулу</a:t>
            </a:r>
            <a:r>
              <a:rPr lang="ru-RU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</a:t>
            </a:r>
            <a:r>
              <a:rPr lang="ru-RU" sz="20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</a:t>
            </a:r>
            <a:endParaRPr lang="ru-RU" sz="2000" dirty="0"/>
          </a:p>
        </p:txBody>
      </p:sp>
      <p:pic>
        <p:nvPicPr>
          <p:cNvPr id="1026" name="Picture 2" descr="C:\Users\Lenovo\Desktop\f93980228004dfee4bbcbda171d5a4e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1643050"/>
            <a:ext cx="3735858" cy="302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Молодец!!!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 descr="C:\Users\Lenovo\Desktop\post-63-0-84887200-1430682083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13413"/>
            <a:ext cx="7467600" cy="42471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</TotalTime>
  <Words>34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Автоматизация звука Л в слогах. </vt:lpstr>
      <vt:lpstr> 2. «поезд» произнеси слоги, меняя ударения. </vt:lpstr>
      <vt:lpstr> 2. «поезд» произнеси слоги, меняя ударения. </vt:lpstr>
      <vt:lpstr> 2. «поезд» произнеси слоги, меняя ударения. </vt:lpstr>
      <vt:lpstr>Молодец!!!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Л</dc:title>
  <dc:creator>Lenovo</dc:creator>
  <cp:lastModifiedBy>Lenovo</cp:lastModifiedBy>
  <cp:revision>53</cp:revision>
  <dcterms:created xsi:type="dcterms:W3CDTF">2015-07-21T05:56:38Z</dcterms:created>
  <dcterms:modified xsi:type="dcterms:W3CDTF">2015-07-24T13:55:17Z</dcterms:modified>
</cp:coreProperties>
</file>