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82C3B1-6480-4FD6-BE7E-ADEC0DF8D071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60BE0F-86A9-4B96-B61B-7E5CBA0C5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357430"/>
            <a:ext cx="6500842" cy="200026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cap="none" dirty="0" smtClean="0">
                <a:ln/>
                <a:solidFill>
                  <a:schemeClr val="accent3"/>
                </a:solidFill>
              </a:rPr>
              <a:t>Автоматизация звука Л</a:t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cap="none" dirty="0" smtClean="0">
                <a:ln/>
                <a:solidFill>
                  <a:schemeClr val="accent3"/>
                </a:solidFill>
              </a:rPr>
              <a:t>в словах.</a:t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endParaRPr lang="ru-RU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8545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Занятие 4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</a:t>
            </a:r>
            <a:r>
              <a:rPr lang="ru-RU" b="1" dirty="0" smtClean="0">
                <a:solidFill>
                  <a:schemeClr val="tx1"/>
                </a:solidFill>
              </a:rPr>
              <a:t>ло</a:t>
            </a:r>
            <a:r>
              <a:rPr lang="ru-RU" dirty="0" smtClean="0">
                <a:solidFill>
                  <a:schemeClr val="tx1"/>
                </a:solidFill>
              </a:rPr>
              <a:t>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enovo\Desktop\mini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2791977" cy="50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</a:t>
            </a:r>
            <a:r>
              <a:rPr lang="ru-RU" b="1" dirty="0" smtClean="0">
                <a:solidFill>
                  <a:schemeClr val="tx1"/>
                </a:solidFill>
              </a:rPr>
              <a:t>ло</a:t>
            </a:r>
            <a:r>
              <a:rPr lang="ru-RU" dirty="0" smtClean="0">
                <a:solidFill>
                  <a:schemeClr val="tx1"/>
                </a:solidFill>
              </a:rPr>
              <a:t>ко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Lenovo\Desktop\8_b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00200"/>
            <a:ext cx="3786214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зо</a:t>
            </a:r>
            <a:r>
              <a:rPr lang="ru-RU" b="1" dirty="0" smtClean="0">
                <a:solidFill>
                  <a:schemeClr val="tx1"/>
                </a:solidFill>
              </a:rPr>
              <a:t>ло</a:t>
            </a:r>
            <a:r>
              <a:rPr lang="ru-RU" dirty="0" smtClean="0">
                <a:solidFill>
                  <a:schemeClr val="tx1"/>
                </a:solidFill>
              </a:rPr>
              <a:t>то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enovo\Desktop\get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646237"/>
            <a:ext cx="6324600" cy="4781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</a:t>
            </a:r>
            <a:r>
              <a:rPr lang="ru-RU" b="1" dirty="0" smtClean="0">
                <a:solidFill>
                  <a:schemeClr val="tx1"/>
                </a:solidFill>
              </a:rPr>
              <a:t>ло</a:t>
            </a:r>
            <a:r>
              <a:rPr lang="ru-RU" dirty="0" smtClean="0">
                <a:solidFill>
                  <a:schemeClr val="tx1"/>
                </a:solidFill>
              </a:rPr>
              <a:t>вина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Lenovo\Desktop\polovina_yabloka_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93887"/>
            <a:ext cx="5072098" cy="41068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 !!!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Lenovo\Desktop\post-63-0-84887200-1430682083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3413"/>
            <a:ext cx="7467600" cy="4247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</a:t>
            </a:r>
            <a:r>
              <a:rPr lang="ru-RU" b="1" dirty="0" smtClean="0">
                <a:solidFill>
                  <a:schemeClr val="tx1"/>
                </a:solidFill>
              </a:rPr>
              <a:t>лу</a:t>
            </a:r>
            <a:r>
              <a:rPr lang="ru-RU" dirty="0" smtClean="0">
                <a:solidFill>
                  <a:schemeClr val="tx1"/>
                </a:solidFill>
              </a:rPr>
              <a:t>бь - го</a:t>
            </a:r>
            <a:r>
              <a:rPr lang="ru-RU" b="1" dirty="0" smtClean="0">
                <a:solidFill>
                  <a:schemeClr val="tx1"/>
                </a:solidFill>
              </a:rPr>
              <a:t>лу</a:t>
            </a:r>
            <a:r>
              <a:rPr lang="ru-RU" dirty="0" smtClean="0">
                <a:solidFill>
                  <a:schemeClr val="tx1"/>
                </a:solidFill>
              </a:rPr>
              <a:t>бок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Lenovo\Desktop\img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жё</a:t>
            </a:r>
            <a:r>
              <a:rPr lang="ru-RU" b="1" dirty="0" smtClean="0">
                <a:solidFill>
                  <a:schemeClr val="tx1"/>
                </a:solidFill>
              </a:rPr>
              <a:t>лу</a:t>
            </a:r>
            <a:r>
              <a:rPr lang="ru-RU" dirty="0" smtClean="0">
                <a:solidFill>
                  <a:schemeClr val="tx1"/>
                </a:solidFill>
              </a:rPr>
              <a:t>дь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Lenovo\Desktop\23714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893887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</a:t>
            </a:r>
            <a:r>
              <a:rPr lang="ru-RU" b="1" dirty="0" smtClean="0">
                <a:solidFill>
                  <a:schemeClr val="tx1"/>
                </a:solidFill>
              </a:rPr>
              <a:t>лу</a:t>
            </a:r>
            <a:r>
              <a:rPr lang="ru-RU" dirty="0" smtClean="0">
                <a:solidFill>
                  <a:schemeClr val="tx1"/>
                </a:solidFill>
              </a:rPr>
              <a:t>ба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Lenovo\Desktop\IMG_2376_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997789" cy="45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</a:t>
            </a:r>
            <a:r>
              <a:rPr lang="ru-RU" b="1" dirty="0" smtClean="0">
                <a:solidFill>
                  <a:schemeClr val="tx1"/>
                </a:solidFill>
              </a:rPr>
              <a:t>лу</a:t>
            </a:r>
            <a:r>
              <a:rPr lang="ru-RU" dirty="0" smtClean="0">
                <a:solidFill>
                  <a:schemeClr val="tx1"/>
                </a:solidFill>
              </a:rPr>
              <a:t>эт - си</a:t>
            </a:r>
            <a:r>
              <a:rPr lang="ru-RU" b="1" dirty="0" smtClean="0">
                <a:solidFill>
                  <a:schemeClr val="tx1"/>
                </a:solidFill>
              </a:rPr>
              <a:t>лу</a:t>
            </a:r>
            <a:r>
              <a:rPr lang="ru-RU" dirty="0" smtClean="0">
                <a:solidFill>
                  <a:schemeClr val="tx1"/>
                </a:solidFill>
              </a:rPr>
              <a:t>эты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Lenovo\Desktop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-4412" b="-5883"/>
          <a:stretch>
            <a:fillRect/>
          </a:stretch>
        </p:blipFill>
        <p:spPr bwMode="auto">
          <a:xfrm>
            <a:off x="3643305" y="2857496"/>
            <a:ext cx="1324792" cy="2160000"/>
          </a:xfrm>
          <a:prstGeom prst="rect">
            <a:avLst/>
          </a:prstGeom>
          <a:noFill/>
        </p:spPr>
      </p:pic>
      <p:pic>
        <p:nvPicPr>
          <p:cNvPr id="10243" name="Picture 3" descr="C:\Users\Lenovo\Desktop\sportowiec-grafika-2-136077.jpg"/>
          <p:cNvPicPr>
            <a:picLocks noChangeAspect="1" noChangeArrowheads="1"/>
          </p:cNvPicPr>
          <p:nvPr/>
        </p:nvPicPr>
        <p:blipFill>
          <a:blip r:embed="rId3"/>
          <a:srcRect l="19708" r="17863"/>
          <a:stretch>
            <a:fillRect/>
          </a:stretch>
        </p:blipFill>
        <p:spPr bwMode="auto">
          <a:xfrm>
            <a:off x="714348" y="1857364"/>
            <a:ext cx="2676036" cy="3168000"/>
          </a:xfrm>
          <a:prstGeom prst="rect">
            <a:avLst/>
          </a:prstGeom>
          <a:noFill/>
        </p:spPr>
      </p:pic>
      <p:pic>
        <p:nvPicPr>
          <p:cNvPr id="10244" name="Picture 4" descr="C:\Users\Lenovo\Desktop\oi_6e96d9a0eb514bf9afdb9a4f51279efe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2714620"/>
            <a:ext cx="300684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го</a:t>
            </a:r>
            <a:r>
              <a:rPr lang="ru-RU" b="1" dirty="0" err="1" smtClean="0">
                <a:solidFill>
                  <a:schemeClr val="tx1"/>
                </a:solidFill>
              </a:rPr>
              <a:t>лу</a:t>
            </a:r>
            <a:r>
              <a:rPr lang="ru-RU" dirty="0" err="1" smtClean="0">
                <a:solidFill>
                  <a:schemeClr val="tx1"/>
                </a:solidFill>
              </a:rPr>
              <a:t>бой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Lenovo\Desktop\14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50" y="165576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71438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Проговори слова.                          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МЫ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ЛА</a:t>
            </a:r>
            <a:r>
              <a:rPr lang="ru-RU" sz="4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4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C:\Users\Lenovo\Desktop\7251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10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Молодец!!!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C:\Users\Lenovo\Desktop\post-63-0-84887200-1430682083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3413"/>
            <a:ext cx="7467600" cy="4247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</a:t>
            </a:r>
            <a:r>
              <a:rPr lang="ru-RU" b="1" dirty="0" smtClean="0">
                <a:solidFill>
                  <a:schemeClr val="tx1"/>
                </a:solidFill>
              </a:rPr>
              <a:t>лы</a:t>
            </a:r>
            <a:r>
              <a:rPr lang="ru-RU" dirty="0" smtClean="0">
                <a:solidFill>
                  <a:schemeClr val="tx1"/>
                </a:solidFill>
              </a:rPr>
              <a:t>й. Бе</a:t>
            </a:r>
            <a:r>
              <a:rPr lang="ru-RU" b="1" dirty="0" smtClean="0">
                <a:solidFill>
                  <a:schemeClr val="tx1"/>
                </a:solidFill>
              </a:rPr>
              <a:t>лы</a:t>
            </a:r>
            <a:r>
              <a:rPr lang="ru-RU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Lenovo\Desktop\img_4187218_364_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893887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</a:t>
            </a:r>
            <a:r>
              <a:rPr lang="ru-RU" b="1" dirty="0" smtClean="0">
                <a:solidFill>
                  <a:schemeClr val="tx1"/>
                </a:solidFill>
              </a:rPr>
              <a:t>лы</a:t>
            </a:r>
            <a:r>
              <a:rPr lang="ru-RU" dirty="0" smtClean="0">
                <a:solidFill>
                  <a:schemeClr val="tx1"/>
                </a:solidFill>
              </a:rPr>
              <a:t>й - по</a:t>
            </a:r>
            <a:r>
              <a:rPr lang="ru-RU" b="1" dirty="0" smtClean="0">
                <a:solidFill>
                  <a:schemeClr val="tx1"/>
                </a:solidFill>
              </a:rPr>
              <a:t>ло</a:t>
            </a:r>
            <a:r>
              <a:rPr lang="ru-RU" dirty="0" smtClean="0">
                <a:solidFill>
                  <a:schemeClr val="tx1"/>
                </a:solidFill>
              </a:rPr>
              <a:t>вина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Lenovo\Desktop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898585" cy="2520000"/>
          </a:xfrm>
          <a:prstGeom prst="rect">
            <a:avLst/>
          </a:prstGeom>
          <a:noFill/>
        </p:spPr>
      </p:pic>
      <p:pic>
        <p:nvPicPr>
          <p:cNvPr id="14339" name="Picture 3" descr="C:\Users\Lenovo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01" y="2857496"/>
            <a:ext cx="3364951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ru-RU" b="1" dirty="0" smtClean="0">
                <a:solidFill>
                  <a:schemeClr val="tx1"/>
                </a:solidFill>
              </a:rPr>
              <a:t>лы</a:t>
            </a:r>
            <a:r>
              <a:rPr lang="ru-RU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Lenovo\Desktop\dafca18a39aeea18518b37670b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тяжё</a:t>
            </a:r>
            <a:r>
              <a:rPr lang="ru-RU" b="1" dirty="0" smtClean="0">
                <a:solidFill>
                  <a:schemeClr val="tx1"/>
                </a:solidFill>
              </a:rPr>
              <a:t>лы</a:t>
            </a:r>
            <a:r>
              <a:rPr lang="ru-RU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Lenovo\Desktop\245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920943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канику</a:t>
            </a:r>
            <a:r>
              <a:rPr lang="ru-RU" b="1" dirty="0" smtClean="0">
                <a:solidFill>
                  <a:schemeClr val="tx1"/>
                </a:solidFill>
              </a:rPr>
              <a:t>лы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Lenovo\Desktop\1373357061_527509_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93204" cy="2880000"/>
          </a:xfrm>
          <a:prstGeom prst="rect">
            <a:avLst/>
          </a:prstGeom>
          <a:noFill/>
        </p:spPr>
      </p:pic>
      <p:pic>
        <p:nvPicPr>
          <p:cNvPr id="17411" name="Picture 3" descr="C:\Users\Lenovo\Desktop\0a2c83572807da4329889ce93e765d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4315154" cy="3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МОЛОДЕЦ!!!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C:\Users\Lenovo\Desktop\post-63-0-84887200-1430682083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3413"/>
            <a:ext cx="7467600" cy="4247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наде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Lenovo\Desktop\thumb_dev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Desktop\учил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1353" y="1600200"/>
            <a:ext cx="5599293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писа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0029-028-Pishe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084" y="1600200"/>
            <a:ext cx="7093832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чита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Lenovo\Desktop\читал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74825"/>
            <a:ext cx="6096000" cy="452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ходи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Lenovo\Desktop\ходил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3110506" cy="50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упа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Lenovo\Desktop\Rech1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714480" y="1785926"/>
            <a:ext cx="5335302" cy="41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мы</a:t>
            </a:r>
            <a:r>
              <a:rPr lang="ru-RU" b="1" dirty="0" smtClean="0">
                <a:solidFill>
                  <a:schemeClr val="tx1"/>
                </a:solidFill>
              </a:rPr>
              <a:t>ло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novo\Desktop\rId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9825"/>
            <a:ext cx="7467600" cy="4814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46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Автоматизация звука Л  в словах. </vt:lpstr>
      <vt:lpstr>3. Проговори слова.                          МЫЛА </vt:lpstr>
      <vt:lpstr>надела</vt:lpstr>
      <vt:lpstr>учила</vt:lpstr>
      <vt:lpstr>писала</vt:lpstr>
      <vt:lpstr>читала</vt:lpstr>
      <vt:lpstr>ходила</vt:lpstr>
      <vt:lpstr>упала</vt:lpstr>
      <vt:lpstr>мыло</vt:lpstr>
      <vt:lpstr>голова</vt:lpstr>
      <vt:lpstr>молоко</vt:lpstr>
      <vt:lpstr>золото</vt:lpstr>
      <vt:lpstr>половина</vt:lpstr>
      <vt:lpstr>Молодец !!!</vt:lpstr>
      <vt:lpstr>Голубь - голубок</vt:lpstr>
      <vt:lpstr>жёлудь</vt:lpstr>
      <vt:lpstr>палуба</vt:lpstr>
      <vt:lpstr>Силуэт - силуэты</vt:lpstr>
      <vt:lpstr>голубой</vt:lpstr>
      <vt:lpstr>Молодец!!!</vt:lpstr>
      <vt:lpstr>Милый. Белый</vt:lpstr>
      <vt:lpstr>Целый - половина</vt:lpstr>
      <vt:lpstr>алый</vt:lpstr>
      <vt:lpstr>тяжёлый</vt:lpstr>
      <vt:lpstr>каникулы</vt:lpstr>
      <vt:lpstr>МОЛОДЕЦ!!!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Л</dc:title>
  <dc:creator>Lenovo</dc:creator>
  <cp:lastModifiedBy>Lenovo</cp:lastModifiedBy>
  <cp:revision>49</cp:revision>
  <dcterms:created xsi:type="dcterms:W3CDTF">2015-07-21T05:56:38Z</dcterms:created>
  <dcterms:modified xsi:type="dcterms:W3CDTF">2015-07-22T12:48:49Z</dcterms:modified>
</cp:coreProperties>
</file>