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4B8FA6-398B-455C-9055-4ACABBBAE119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E05BA9-47E1-493C-89B2-AB0E21C6D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Занятие 9</a:t>
            </a:r>
            <a:br>
              <a:rPr lang="ru-RU" dirty="0" smtClean="0"/>
            </a:br>
            <a:r>
              <a:rPr lang="ru-RU" sz="2400" dirty="0" smtClean="0"/>
              <a:t>АВТОМАТИЗАЦИЯ ЗВУКА </a:t>
            </a:r>
            <a:r>
              <a:rPr lang="en-US" sz="2400" dirty="0" smtClean="0"/>
              <a:t>[</a:t>
            </a:r>
            <a:r>
              <a:rPr lang="ru-RU" sz="2400" dirty="0" smtClean="0"/>
              <a:t>Л</a:t>
            </a:r>
            <a:r>
              <a:rPr lang="en-US" sz="2400" dirty="0" smtClean="0"/>
              <a:t>]</a:t>
            </a:r>
            <a:r>
              <a:rPr lang="ru-RU" sz="2400" dirty="0" smtClean="0"/>
              <a:t> В СЛОВАХ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286256"/>
            <a:ext cx="7772400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Упражнение 3</a:t>
            </a:r>
          </a:p>
          <a:p>
            <a:r>
              <a:rPr lang="ru-RU" dirty="0" smtClean="0"/>
              <a:t>Повтори, прочитай слова.</a:t>
            </a:r>
          </a:p>
          <a:p>
            <a:r>
              <a:rPr lang="ru-RU" dirty="0" smtClean="0"/>
              <a:t>Проговори по три слова.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57892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Палка –полка -булка</a:t>
            </a:r>
            <a:endParaRPr lang="ru-RU" dirty="0"/>
          </a:p>
        </p:txBody>
      </p:sp>
      <p:pic>
        <p:nvPicPr>
          <p:cNvPr id="1026" name="Picture 2" descr="C:\Users\Lenovo\Desktop\13014b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4160000" cy="1872000"/>
          </a:xfrm>
          <a:prstGeom prst="rect">
            <a:avLst/>
          </a:prstGeom>
          <a:noFill/>
        </p:spPr>
      </p:pic>
      <p:pic>
        <p:nvPicPr>
          <p:cNvPr id="1027" name="Picture 3" descr="C:\Users\Lenovo\Desktop\530712487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71678"/>
            <a:ext cx="3792125" cy="2844000"/>
          </a:xfrm>
          <a:prstGeom prst="rect">
            <a:avLst/>
          </a:prstGeom>
          <a:noFill/>
        </p:spPr>
      </p:pic>
      <p:pic>
        <p:nvPicPr>
          <p:cNvPr id="1028" name="Picture 4" descr="C:\Users\Lenovo\Desktop\булк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14348" y="2571744"/>
            <a:ext cx="3687803" cy="32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29330"/>
            <a:ext cx="818388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Белка – вилка -волк</a:t>
            </a:r>
            <a:endParaRPr lang="ru-RU" dirty="0"/>
          </a:p>
        </p:txBody>
      </p:sp>
      <p:pic>
        <p:nvPicPr>
          <p:cNvPr id="2051" name="Picture 3" descr="C:\Users\Lenovo\Desktop\58248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5319055" y="395930"/>
            <a:ext cx="2566023" cy="3060000"/>
          </a:xfrm>
          <a:prstGeom prst="rect">
            <a:avLst/>
          </a:prstGeom>
          <a:noFill/>
        </p:spPr>
      </p:pic>
      <p:pic>
        <p:nvPicPr>
          <p:cNvPr id="2052" name="Picture 4" descr="C:\Users\Lenovo\Desktop\17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928926" y="3286124"/>
            <a:ext cx="3463201" cy="2664000"/>
          </a:xfrm>
          <a:prstGeom prst="rect">
            <a:avLst/>
          </a:prstGeom>
          <a:noFill/>
        </p:spPr>
      </p:pic>
      <p:pic>
        <p:nvPicPr>
          <p:cNvPr id="2053" name="Picture 5" descr="C:\Users\Lenovo\Desktop\mini_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9" y="571480"/>
            <a:ext cx="3453488" cy="27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57892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Волна – солдат - балкон</a:t>
            </a:r>
            <a:endParaRPr lang="ru-RU" dirty="0"/>
          </a:p>
        </p:txBody>
      </p:sp>
      <p:pic>
        <p:nvPicPr>
          <p:cNvPr id="3075" name="Picture 3" descr="C:\Users\Lenovo\Desktop\fbimag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3570" y="500042"/>
            <a:ext cx="2806160" cy="2947988"/>
          </a:xfrm>
          <a:prstGeom prst="rect">
            <a:avLst/>
          </a:prstGeom>
          <a:noFill/>
        </p:spPr>
      </p:pic>
      <p:pic>
        <p:nvPicPr>
          <p:cNvPr id="3076" name="Picture 4" descr="C:\Users\Lenovo\Desktop\1001361_l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500042"/>
            <a:ext cx="3840000" cy="2880000"/>
          </a:xfrm>
          <a:prstGeom prst="rect">
            <a:avLst/>
          </a:prstGeom>
          <a:noFill/>
        </p:spPr>
      </p:pic>
      <p:pic>
        <p:nvPicPr>
          <p:cNvPr id="3077" name="Picture 5" descr="C:\Users\Lenovo\Desktop\original-388db3a1bbadc418040582eb85b99d4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86116" y="3500438"/>
            <a:ext cx="3171347" cy="237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29330"/>
            <a:ext cx="818388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Молния – колония - молчание</a:t>
            </a:r>
            <a:endParaRPr lang="ru-RU" dirty="0"/>
          </a:p>
        </p:txBody>
      </p:sp>
      <p:pic>
        <p:nvPicPr>
          <p:cNvPr id="4098" name="Picture 2" descr="C:\Users\Lenovo\Desktop\fec44be07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500042"/>
            <a:ext cx="3839999" cy="2880000"/>
          </a:xfrm>
          <a:prstGeom prst="rect">
            <a:avLst/>
          </a:prstGeom>
          <a:noFill/>
        </p:spPr>
      </p:pic>
      <p:pic>
        <p:nvPicPr>
          <p:cNvPr id="4099" name="Picture 3" descr="C:\Users\Lenovo\Desktop\740_2254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00562" y="500042"/>
            <a:ext cx="4182580" cy="2880000"/>
          </a:xfrm>
          <a:prstGeom prst="rect">
            <a:avLst/>
          </a:prstGeom>
          <a:noFill/>
        </p:spPr>
      </p:pic>
      <p:pic>
        <p:nvPicPr>
          <p:cNvPr id="4100" name="Picture 4" descr="C:\Users\Lenovo\Desktop\re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429000"/>
            <a:ext cx="3342859" cy="25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29330"/>
            <a:ext cx="818388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Катался – купался - одевался</a:t>
            </a:r>
            <a:endParaRPr lang="ru-RU" dirty="0"/>
          </a:p>
        </p:txBody>
      </p:sp>
      <p:pic>
        <p:nvPicPr>
          <p:cNvPr id="5122" name="Picture 2" descr="C:\Users\Lenovo\Desktop\sdEwJFuVzW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3839999" cy="2880000"/>
          </a:xfrm>
          <a:prstGeom prst="rect">
            <a:avLst/>
          </a:prstGeom>
          <a:noFill/>
        </p:spPr>
      </p:pic>
      <p:pic>
        <p:nvPicPr>
          <p:cNvPr id="5123" name="Picture 3" descr="C:\Users\Lenovo\Desktop\1377203982_620x0_1362146590_original_aamuvitkuttelu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6314" y="3286124"/>
            <a:ext cx="3013802" cy="2592000"/>
          </a:xfrm>
          <a:prstGeom prst="rect">
            <a:avLst/>
          </a:prstGeom>
          <a:noFill/>
        </p:spPr>
      </p:pic>
      <p:pic>
        <p:nvPicPr>
          <p:cNvPr id="5124" name="Picture 4" descr="C:\Users\Lenovo\Desktop\0009-034-Malchik-kupaetsja-v-vannoj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86314" y="500042"/>
            <a:ext cx="3930650" cy="2779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072206"/>
            <a:ext cx="818388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Мылся – оделся -наелся</a:t>
            </a:r>
            <a:endParaRPr lang="ru-RU" dirty="0"/>
          </a:p>
        </p:txBody>
      </p:sp>
      <p:pic>
        <p:nvPicPr>
          <p:cNvPr id="6146" name="Picture 2" descr="C:\Users\Lenovo\Desktop\vdmfotohigiene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8604"/>
            <a:ext cx="3601939" cy="2700000"/>
          </a:xfrm>
          <a:prstGeom prst="rect">
            <a:avLst/>
          </a:prstGeom>
          <a:noFill/>
        </p:spPr>
      </p:pic>
      <p:pic>
        <p:nvPicPr>
          <p:cNvPr id="6147" name="Picture 3" descr="C:\Users\Lenovo\Desktop\thuc-don-an-dam-va-chao-dinh-duong-cho-be-9-thang-tuo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357562"/>
            <a:ext cx="3796356" cy="2520000"/>
          </a:xfrm>
          <a:prstGeom prst="rect">
            <a:avLst/>
          </a:prstGeom>
          <a:noFill/>
        </p:spPr>
      </p:pic>
      <p:pic>
        <p:nvPicPr>
          <p:cNvPr id="6148" name="Picture 4" descr="C:\Users\Lenovo\Desktop\dolce-gabbana-dg-kids-collection-fw-2013-catalogue-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1472" y="3000372"/>
            <a:ext cx="2270400" cy="28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000768"/>
            <a:ext cx="818388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Нашёлся – стукнулся - возился</a:t>
            </a:r>
            <a:endParaRPr lang="ru-RU" dirty="0"/>
          </a:p>
        </p:txBody>
      </p:sp>
      <p:pic>
        <p:nvPicPr>
          <p:cNvPr id="7170" name="Picture 2" descr="C:\Users\Lenovo\Desktop\17-13110214011BE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14810" y="571480"/>
            <a:ext cx="3932238" cy="2748181"/>
          </a:xfrm>
          <a:prstGeom prst="rect">
            <a:avLst/>
          </a:prstGeom>
          <a:noFill/>
        </p:spPr>
      </p:pic>
      <p:pic>
        <p:nvPicPr>
          <p:cNvPr id="7171" name="Picture 3" descr="C:\Users\Lenovo\Desktop\img-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42"/>
            <a:ext cx="2469499" cy="3168000"/>
          </a:xfrm>
          <a:prstGeom prst="rect">
            <a:avLst/>
          </a:prstGeom>
          <a:noFill/>
        </p:spPr>
      </p:pic>
      <p:pic>
        <p:nvPicPr>
          <p:cNvPr id="7172" name="Picture 4" descr="C:\Users\Lenovo\Desktop\Hurgarse-la-nariz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86116" y="3643314"/>
            <a:ext cx="3235022" cy="216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Lenovo\Desktop\img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286808" cy="5937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49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Занятие 9 АВТОМАТИЗАЦИЯ ЗВУКА [Л] В СЛОВАХ</vt:lpstr>
      <vt:lpstr>Палка –полка -булка</vt:lpstr>
      <vt:lpstr>Белка – вилка -волк</vt:lpstr>
      <vt:lpstr>Волна – солдат - балкон</vt:lpstr>
      <vt:lpstr>Молния – колония - молчание</vt:lpstr>
      <vt:lpstr>Катался – купался - одевался</vt:lpstr>
      <vt:lpstr>Мылся – оделся -наелся</vt:lpstr>
      <vt:lpstr>Нашёлся – стукнулся - возился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9</dc:title>
  <dc:creator>Lenovo</dc:creator>
  <cp:lastModifiedBy>Lenovo</cp:lastModifiedBy>
  <cp:revision>11</cp:revision>
  <dcterms:created xsi:type="dcterms:W3CDTF">2015-07-04T16:39:09Z</dcterms:created>
  <dcterms:modified xsi:type="dcterms:W3CDTF">2015-07-12T10:41:09Z</dcterms:modified>
</cp:coreProperties>
</file>