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42918"/>
            <a:ext cx="7829576" cy="2786082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Автоматизация звука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[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]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детей со стёртой дизартрией</a:t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8"/>
            <a:ext cx="8401080" cy="20717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Автоматизация звука </a:t>
            </a:r>
            <a:r>
              <a:rPr lang="en-US" b="1" dirty="0" smtClean="0"/>
              <a:t>[</a:t>
            </a:r>
            <a:r>
              <a:rPr lang="ru-RU" b="1" dirty="0" smtClean="0"/>
              <a:t>л</a:t>
            </a:r>
            <a:r>
              <a:rPr lang="en-US" b="1" dirty="0" smtClean="0"/>
              <a:t>]</a:t>
            </a:r>
            <a:r>
              <a:rPr lang="ru-RU" b="1" dirty="0" smtClean="0"/>
              <a:t> в слогах ГСС(№)Г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Г </a:t>
            </a:r>
            <a:r>
              <a:rPr lang="ru-RU" dirty="0" smtClean="0"/>
              <a:t>–гласный звук;</a:t>
            </a:r>
            <a:br>
              <a:rPr lang="ru-RU" dirty="0" smtClean="0"/>
            </a:br>
            <a:r>
              <a:rPr lang="ru-RU" dirty="0" smtClean="0"/>
              <a:t>С – автоматизированный звук;</a:t>
            </a:r>
            <a:br>
              <a:rPr lang="ru-RU" dirty="0" smtClean="0"/>
            </a:br>
            <a:r>
              <a:rPr lang="ru-RU" dirty="0" smtClean="0"/>
              <a:t>С№- согласный звук, который произносится правильно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smtClean="0"/>
              <a:t>9. Прочитай </a:t>
            </a:r>
            <a:r>
              <a:rPr lang="ru-RU" sz="2000" dirty="0" smtClean="0"/>
              <a:t>слоги по столбикам и строчкам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4"/>
          <a:ext cx="8572559" cy="511494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24651"/>
                <a:gridCol w="1224651"/>
                <a:gridCol w="1682048"/>
                <a:gridCol w="1652541"/>
                <a:gridCol w="1136122"/>
                <a:gridCol w="1652546"/>
              </a:tblGrid>
              <a:tr h="8524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алпа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олпа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улпа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илпа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ылпа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элпа</a:t>
                      </a:r>
                      <a:endParaRPr lang="ru-RU" sz="2000" dirty="0"/>
                    </a:p>
                  </a:txBody>
                  <a:tcPr/>
                </a:tc>
              </a:tr>
              <a:tr h="8524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а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о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у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и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ы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э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по</a:t>
                      </a:r>
                      <a:endParaRPr lang="ru-RU" sz="2000" dirty="0"/>
                    </a:p>
                  </a:txBody>
                  <a:tcPr/>
                </a:tc>
              </a:tr>
              <a:tr h="8524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а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о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у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и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ы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э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пу</a:t>
                      </a:r>
                      <a:endParaRPr lang="ru-RU" sz="2000" dirty="0"/>
                    </a:p>
                  </a:txBody>
                  <a:tcPr/>
                </a:tc>
              </a:tr>
              <a:tr h="8524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а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о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у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и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ы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э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пи</a:t>
                      </a:r>
                      <a:endParaRPr lang="ru-RU" sz="2000" dirty="0"/>
                    </a:p>
                  </a:txBody>
                  <a:tcPr/>
                </a:tc>
              </a:tr>
              <a:tr h="8524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а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о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у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и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ы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э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пы</a:t>
                      </a:r>
                      <a:endParaRPr lang="ru-RU" sz="2000" dirty="0"/>
                    </a:p>
                  </a:txBody>
                  <a:tcPr/>
                </a:tc>
              </a:tr>
              <a:tr h="8524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а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пэ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о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пэ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у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пэ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и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пэ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ы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пэ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э</a:t>
                      </a:r>
                      <a:r>
                        <a:rPr lang="ru-RU" sz="2000" b="1" dirty="0" err="1" smtClean="0"/>
                        <a:t>л</a:t>
                      </a:r>
                      <a:r>
                        <a:rPr lang="ru-RU" sz="2000" dirty="0" err="1" smtClean="0"/>
                        <a:t>пэ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66</Words>
  <Application>Microsoft Office PowerPoint</Application>
  <PresentationFormat>Экран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Городская</vt:lpstr>
      <vt:lpstr>Автоматизация звука [л]  у детей со стёртой дизартрией   </vt:lpstr>
      <vt:lpstr>9. Прочитай слоги по столбикам и строчкам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6</cp:revision>
  <dcterms:created xsi:type="dcterms:W3CDTF">2015-07-12T09:56:38Z</dcterms:created>
  <dcterms:modified xsi:type="dcterms:W3CDTF">2015-07-12T10:21:36Z</dcterms:modified>
</cp:coreProperties>
</file>