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75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DC4CF-F606-478C-ABDB-08F285B0188A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08989-CBD9-4C7F-9C2D-5CABA123D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08989-CBD9-4C7F-9C2D-5CABA123D31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716868-219E-47CC-81B4-28D5EC55E9C5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1EC686-1DC6-4295-833A-8314D7009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7200800" cy="39604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Развиваем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активную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читель-логопед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ГБДОУ № 42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Колпинского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района Санкт-Петербурга</a:t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Березина Н.В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13176"/>
            <a:ext cx="6172200" cy="1361746"/>
          </a:xfrm>
        </p:spPr>
        <p:txBody>
          <a:bodyPr>
            <a:normAutofit/>
          </a:bodyPr>
          <a:lstStyle/>
          <a:p>
            <a:pPr algn="ctr"/>
            <a:endParaRPr lang="ru-RU" sz="29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Прогулка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149080"/>
            <a:ext cx="3240360" cy="2088232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Искусственное непонимание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Данный приём помогает ребёнку освоить ситуативную речь и состоит в том, что взрослый не спешит проявить свою понятливость. Например, если малыш показывает на полку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игрушками, просительно смотрит на Вас и Вы хорошо понимаете, что нужно ему в данный момент, попробуйте дать ему не ту игрушку. Конечно же, первой реакцией ребёнка будет возмущение Вашей непонятливостью, но это будет и первым мотивом, стимулирующим малыша назвать нужный ему предмет.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возникновении затруднений подскажите малышу: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«Я не понимаю, что ты хочешь: мячик, куклу, машинку?»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подобных ситуациях ребёнок охотно активизирует свои речевые возможности, чувствуя себя намного сообразительнее взрослого.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Этот приём эффективен не только для называния предметов,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и для словесного обозначения действий,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производимых с ними.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Распространение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Продолжайте и дополняйте всё сказанное малышом,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не просите его обязательно повторять – вполне достаточно того, что он Вас слышит. Например, ребёнок говорит: «Суп», а Вы продолжаете: «Овощной суп очень вкусный», «Суп кушают ложкой».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Отвечая ребёнку распространёнными предложениями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использованием более сложных языковых форм и богатой лексики, Вы постепенно подводите его к тому, чтобы он заканчивал свою мысль, и, соответственно, готовите почву для овладения контекстной речью.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Использование игровых песенок,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совместной деятельности с малышами доставляет им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огромную радость. Сопровождение действий ребёнка словами способствует непроизвольному обучению его умению вслушиваться в звуки речи, улавливать её ритм, отдельные звукосочетания и постепенно понимать их смысл.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Научившись различать вариативность забавных звуковых сочетаний, дети, подражая взрослым, начинают играть словами, звуками, звукосочетаниями, улавливая специфику звучания родной речи, её выразительность, образность.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Большинство произведений устного народного творчества создавалось с целью развития двигательной активности малыша, которая теснейшим образом связана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формированием речевой активности.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Игры с природным материалом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Огромное влияние на рост речевой и познавательной активности ребёнка оказывают разнообразие и доступность объектов, которые он время от времени может исследовать: смотреть на них, пробовать на вкус, манипулировать, экспериментировать, делать о них и с ними маленькие открытия. В своём инстинктивном стремлении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саморазвитию ребёнок неудержимо рвётся к песку, воде, глине, дереву и бумаге. В игре с ними заключён большой смысл: ребёнок занят делом, он знакомится с материалом, изучает его свойства, функции и т.п. Самые любимые и лучшие игрушки – те, что ребёнок сотворил сам: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крепости из кубиков, бумажные кораблики,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куклы из тряпочек или бумаги.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583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Продуктивные виды деятельности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Слово является для ребёнка только одним из способов выражения мыслей, но далеко не самым лёгким. Для многих своих мыслей и представлений он не находит подходящих слов, и выражает их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по-своему, другими, более доступными способами: через продуктивные виды деятельности.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Рисование, лепка, аппликация, конструирование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развивают не только лингвистические способности ребёнка, но и сенсорные, имеющие особое значение в формировании мыслительной деятельности. Мысль человека становится более определённой, понятной, если она записывается. Малыш писать не может и не умеет, а потому он фиксирует свои мысли и представления с помощью их зарисовки.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Старайтесь любой рисунок ребёнка превратить в интересный рассказ, а рассказ – в рисунок, к которому нужно неоднократно возвращаться, «прочитывать» и дополнять. Когда таких рассказов и рисунков наберётся достаточное количество, можно сделать книжку и «читать» своим родственникам и друзьям.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Ребёнок, понимающий, что он говорит, соединяющий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произносимым словом отчётливое представление,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надёжно овладевает родным языком.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58336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Замещение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«Представь, что …» – эти слова наполнены для ребёнка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особой притягательной силой. В возрасте двух лет малыш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удовольствием представляет, что кубик – это пирожок, а коробка из-под обуви – печь. К трём годам он способен представить себя самолётом, кошкой, цветком и т.п.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этом возрасте детям очень нравятся и пантомимические игры, активизирующие любознательность и наблюдательность малыша.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Вовлечь ребёнка в такую игру можно с помощью вопроса-предложения: «Угадай, что я сейчас делаю?».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Начинать предпочтительно с элементарных действий: причёсываться, чистить зубы, есть яблоко, наливать молоко, читать книгу. После того, как ребёнок угадал, предложите ему самому загадать для Вас действие, а затем изобразить заданную Вам ситуацию.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Сюжетно-ролевая игра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Этот вид детской деятельности в младшем возрасте только формируется, а всю полноту ведущего за собой развитие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приобретает несколько позднее.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это совсем не означает, что необходимость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организации элементарных сюжетно-ролевых действий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этот период отсутствует.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Проявив некоторую изобретательность, взрослые вполне могут организовать простые сюжетно-ролевые игры.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Например, игра «Телефон», когда ребёнок, используя игрушечный аппарат, может звонить маме, папе, бабушке, дедушке, сказочным персонажам.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 игра стимулирует речевое развитие ребёнка, формирует уверенность в себе, повышает коммуникативные способности.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 Музыкальные игры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Значение музыкальных игр в речевом развитии ребёнка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трудно переоценить.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Малыши с удовольствием подпевают, им очень нравятся игры типа «Каравай», «Баба сеяла горох» и др.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Поощряйте желание ребёнка двигаться под разнообразную музыку (классическую, современную, инструментальную), самостоятельно извлекать звуки из различных предметов, аккомпанируя себе.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Ребёнок танцует, поёт о том, что видит вокруг, слышит; придумывает собственные песни и мелодии.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32271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Родное слово – основа всякого умственного развития и сокровищница всех знаний.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К.Д. Ушинский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Ранний возраст – это период активного развития речи.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Основным условием речевого развития является общение ребёнка со взрослыми на основе предметной деятельности. Общаясь с ребёнком, взрослые должны быть доброжелательными и терпеливыми; нужно хвалить ребёнка, помогать ему, организовывать игры по типу: «Смотри, какие красивые кубики. Давай вместе поиграем!», читать книги, называя интересные картинки и т.д. В такой атмосфере общение со взрослыми становится для малыша потребностью. Постоянное желание обращаться к взрослым стимулирует речевое общение и способствует своевременному появлению речи.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Вам успехов!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а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988840"/>
            <a:ext cx="5004048" cy="3456384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Следует отметить, что иногда взрослые недооценивают влияние общения с ребёнком на его полноценное речевое развитие.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Во-первых,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если взрослые мало общаются с ребёнком, практически не разговаривают с ним, то он отстаёт в речевом развитии.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если взрослые чрезмерно опекают ребёнка, суетятся вокруг малыша, пытаясь исполнить по первому жесту всё, что он хочет, то это тоже негативно сказывается на развитии речи.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если взрослые слишком требовательны в общении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ребёнком, то развитие его речи также задерживается.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920880" cy="619268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раннем возрасте в ходе совместной со взрослыми предметной деятельности развивается понимание речи.</a:t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Слово отделяется от конкретной ситуации и приобретает самостоятельное значение.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осваивают названия окружающих предметов, учатся выполнять простые словесные просьбы взрослых в пределах видимой наглядной ситуации.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понимаемых слов значительно возрастает.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Совершенствуется регуляция поведения в результате обращения взрослых к ребёнку, который начинает понимать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только инструкцию, но и рассказ взрослых.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32271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Постепенно ребёнок переходит от использования неречевых средств общения (мимики, жестов, действий)</a:t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собственно речевому общению.</a:t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Главным средством установления контактов с окружающими, выражения мыслей становится язык.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мимика, жесты, действия играют вспомогательную роль.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Интенсивно развивается активная речь детей.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Они начинают осваивать основные грамматические формы (окончания, суффиксы, приставки), пытаются строить сначала простые, а потом и сложные предложения.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Развивается фонематическое восприятие.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воспринимают все звуки родного языка, но в своей речи пропускают некоторые (многие) звуки или произносят их неправильно.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32271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Одной из главных задач в области развития речи детей раннего возраста является развитие их коммуникативных способностей и активной речи.</a:t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этого необходимо формировать у детей следующие умения: понимать обращённую речь с опорой и без опоры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наглядность, вступать в контакт с окружающими, выражать свои мысли, чувства, впечатления,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используя речевые средства.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воспитатели и родители!</a:t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Предлагаем Вашему вниманию специальные приёмы развития речи и стимуляции речевой активности,</a:t>
            </a:r>
            <a:b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которые помогут ребёнку овладеть речью.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Комментарий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Когда малыш находится недалеко от Вас,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начните говорить вслух о том, что видите, слышите, думаете, чувствуете. Говорить нужно медленно,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не растягивая слова, и отчётливо, короткими, простыми предложениями – доступными восприятию малыша.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Например: «Где чашка?», «Я вижу чашку», «Чашка на столе»,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«В чашке молоко», «Таня пьёт молоко» и т.п.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Параллельный разговор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Этот приём отличается от предыдущего тем,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Вы описываете все действия ребёнка: что он видит, слышит, чувствует, трогает. Используя «параллельный разговор», Вы как бы подсказываете ребёнку слова, выражающие его опыт, слова, которые впоследствии он начнёт использовать самостоятельно.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267</TotalTime>
  <Words>173</Words>
  <Application>Microsoft Office PowerPoint</Application>
  <PresentationFormat>Экран (4:3)</PresentationFormat>
  <Paragraphs>43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 Развиваем  активную  речь  детей Учитель-логопед ГБДОУ № 42 Колпинского района Санкт-Петербурга Березина Н.В.    </vt:lpstr>
      <vt:lpstr>Родное слово – основа всякого умственного развития и сокровищница всех знаний. К.Д. Ушинский  Ранний возраст – это период активного развития речи.  Основным условием речевого развития является общение ребёнка со взрослыми на основе предметной деятельности. Общаясь с ребёнком, взрослые должны быть доброжелательными и терпеливыми; нужно хвалить ребёнка, помогать ему, организовывать игры по типу: «Смотри, какие красивые кубики. Давай вместе поиграем!», читать книги, называя интересные картинки и т.д. В такой атмосфере общение со взрослыми становится для малыша потребностью. Постоянное желание обращаться к взрослым стимулирует речевое общение и способствует своевременному появлению речи.</vt:lpstr>
      <vt:lpstr>Следует отметить, что иногда взрослые недооценивают влияние общения с ребёнком на его полноценное речевое развитие.  Во-первых, если взрослые мало общаются с ребёнком, практически не разговаривают с ним, то он отстаёт в речевом развитии. Во-вторых, если взрослые чрезмерно опекают ребёнка, суетятся вокруг малыша, пытаясь исполнить по первому жесту всё, что он хочет, то это тоже негативно сказывается на развитии речи. В-третьих, если взрослые слишком требовательны в общении с ребёнком, то развитие его речи также задерживается.  </vt:lpstr>
      <vt:lpstr>В раннем возрасте в ходе совместной со взрослыми предметной деятельности развивается понимание речи.  Слово отделяется от конкретной ситуации и приобретает самостоятельное значение.  Дети осваивают названия окружающих предметов, учатся выполнять простые словесные просьбы взрослых в пределах видимой наглядной ситуации.  Количество понимаемых слов значительно возрастает.  Совершенствуется регуляция поведения в результате обращения взрослых к ребёнку, который начинает понимать не только инструкцию, но и рассказ взрослых.</vt:lpstr>
      <vt:lpstr>Постепенно ребёнок переходит от использования неречевых средств общения (мимики, жестов, действий) к собственно речевому общению.  Главным средством установления контактов с окружающими, выражения мыслей становится язык. А мимика, жесты, действия играют вспомогательную роль.  Интенсивно развивается активная речь детей.  Они начинают осваивать основные грамматические формы (окончания, суффиксы, приставки), пытаются строить сначала простые, а потом и сложные предложения. Развивается фонематическое восприятие. Дети воспринимают все звуки родного языка, но в своей речи пропускают некоторые (многие) звуки или произносят их неправильно. </vt:lpstr>
      <vt:lpstr>Одной из главных задач в области развития речи детей раннего возраста является развитие их коммуникативных способностей и активной речи.  Для этого необходимо формировать у детей следующие умения: понимать обращённую речь с опорой и без опоры на наглядность, вступать в контакт с окружающими, выражать свои мысли, чувства, впечатления, используя речевые средства.      </vt:lpstr>
      <vt:lpstr>Уважаемые воспитатели и родители!  Предлагаем Вашему вниманию специальные приёмы развития речи и стимуляции речевой активности, которые помогут ребёнку овладеть речью.       </vt:lpstr>
      <vt:lpstr>1. Комментарий  Когда малыш находится недалеко от Вас, начните говорить вслух о том, что видите, слышите, думаете, чувствуете. Говорить нужно медленно, но не растягивая слова, и отчётливо, короткими, простыми предложениями – доступными восприятию малыша. Например: «Где чашка?», «Я вижу чашку», «Чашка на столе», «В чашке молоко», «Таня пьёт молоко» и т.п.     </vt:lpstr>
      <vt:lpstr>2. Параллельный разговор  Этот приём отличается от предыдущего тем, что Вы описываете все действия ребёнка: что он видит, слышит, чувствует, трогает. Используя «параллельный разговор», Вы как бы подсказываете ребёнку слова, выражающие его опыт, слова, которые впоследствии он начнёт использовать самостоятельно.     </vt:lpstr>
      <vt:lpstr>3. Искусственное непонимание Данный приём помогает ребёнку освоить ситуативную речь и состоит в том, что взрослый не спешит проявить свою понятливость. Например, если малыш показывает на полку с игрушками, просительно смотрит на Вас и Вы хорошо понимаете, что нужно ему в данный момент, попробуйте дать ему не ту игрушку. Конечно же, первой реакцией ребёнка будет возмущение Вашей непонятливостью, но это будет и первым мотивом, стимулирующим малыша назвать нужный ему предмет.   </vt:lpstr>
      <vt:lpstr>При возникновении затруднений подскажите малышу: «Я не понимаю, что ты хочешь: мячик, куклу, машинку?» В подобных ситуациях ребёнок охотно активизирует свои речевые возможности, чувствуя себя намного сообразительнее взрослого. Этот приём эффективен не только для называния предметов, но и для словесного обозначения действий, производимых с ними.     </vt:lpstr>
      <vt:lpstr>4. Распространение  Продолжайте и дополняйте всё сказанное малышом, но не просите его обязательно повторять – вполне достаточно того, что он Вас слышит. Например, ребёнок говорит: «Суп», а Вы продолжаете: «Овощной суп очень вкусный», «Суп кушают ложкой». Отвечая ребёнку распространёнными предложениями с использованием более сложных языковых форм и богатой лексики, Вы постепенно подводите его к тому, чтобы он заканчивал свою мысль, и, соответственно, готовите почву для овладения контекстной речью.  </vt:lpstr>
      <vt:lpstr>5. Использование игровых песенок, потешек в совместной деятельности с малышами доставляет им огромную радость. Сопровождение действий ребёнка словами способствует непроизвольному обучению его умению вслушиваться в звуки речи, улавливать её ритм, отдельные звукосочетания и постепенно понимать их смысл. Научившись различать вариативность забавных звуковых сочетаний, дети, подражая взрослым, начинают играть словами, звуками, звукосочетаниями, улавливая специфику звучания родной речи, её выразительность, образность.  </vt:lpstr>
      <vt:lpstr>Большинство произведений устного народного творчества создавалось с целью развития двигательной активности малыша, которая теснейшим образом связана с формированием речевой активности.       </vt:lpstr>
      <vt:lpstr>6. Игры с природным материалом  Огромное влияние на рост речевой и познавательной активности ребёнка оказывают разнообразие и доступность объектов, которые он время от времени может исследовать: смотреть на них, пробовать на вкус, манипулировать, экспериментировать, делать о них и с ними маленькие открытия. В своём инстинктивном стремлении к саморазвитию ребёнок неудержимо рвётся к песку, воде, глине, дереву и бумаге. В игре с ними заключён большой смысл: ребёнок занят делом, он знакомится с материалом, изучает его свойства, функции и т.п. Самые любимые и лучшие игрушки – те, что ребёнок сотворил сам: крепости из кубиков, бумажные кораблики, куклы из тряпочек или бумаги. </vt:lpstr>
      <vt:lpstr>7. Продуктивные виды деятельности Слово является для ребёнка только одним из способов выражения мыслей, но далеко не самым лёгким. Для многих своих мыслей и представлений он не находит подходящих слов, и выражает их по-своему, другими, более доступными способами: через продуктивные виды деятельности. Рисование, лепка, аппликация, конструирование развивают не только лингвистические способности ребёнка, но и сенсорные, имеющие особое значение в формировании мыслительной деятельности. Мысль человека становится более определённой, понятной, если она записывается. Малыш писать не может и не умеет, а потому он фиксирует свои мысли и представления с помощью их зарисовки. Старайтесь любой рисунок ребёнка превратить в интересный рассказ, а рассказ – в рисунок, к которому нужно неоднократно возвращаться, «прочитывать» и дополнять. Когда таких рассказов и рисунков наберётся достаточное количество, можно сделать книжку и «читать» своим родственникам и друзьям. Ребёнок, понимающий, что он говорит, соединяющий с произносимым словом отчётливое представление, надёжно овладевает родным языком.</vt:lpstr>
      <vt:lpstr>8. Замещение «Представь, что …» – эти слова наполнены для ребёнка особой притягательной силой. В возрасте двух лет малыш с удовольствием представляет, что кубик – это пирожок, а коробка из-под обуви – печь. К трём годам он способен представить себя самолётом, кошкой, цветком и т.п. В этом возрасте детям очень нравятся и пантомимические игры, активизирующие любознательность и наблюдательность малыша. Вовлечь ребёнка в такую игру можно с помощью вопроса-предложения: «Угадай, что я сейчас делаю?». Начинать предпочтительно с элементарных действий: причёсываться, чистить зубы, есть яблоко, наливать молоко, читать книгу. После того, как ребёнок угадал, предложите ему самому загадать для Вас действие, а затем изобразить заданную Вам ситуацию.</vt:lpstr>
      <vt:lpstr>9. Сюжетно-ролевая игра  Этот вид детской деятельности в младшем возрасте только формируется, а всю полноту ведущего за собой развитие он приобретает несколько позднее. Но это совсем не означает, что необходимость в организации элементарных сюжетно-ролевых действий в этот период отсутствует. Проявив некоторую изобретательность, взрослые вполне могут организовать простые сюжетно-ролевые игры. Например, игра «Телефон», когда ребёнок, используя игрушечный аппарат, может звонить маме, папе, бабушке, дедушке, сказочным персонажам. Эта игра стимулирует речевое развитие ребёнка, формирует уверенность в себе, повышает коммуникативные способности.</vt:lpstr>
      <vt:lpstr>10. Музыкальные игры  Значение музыкальных игр в речевом развитии ребёнка трудно переоценить. Малыши с удовольствием подпевают, им очень нравятся игры типа «Каравай», «Баба сеяла горох» и др. Поощряйте желание ребёнка двигаться под разнообразную музыку (классическую, современную, инструментальную), самостоятельно извлекать звуки из различных предметов, аккомпанируя себе. Ребёнок танцует, поёт о том, что видит вокруг, слышит; придумывает собственные песни и мелодии.    </vt:lpstr>
      <vt:lpstr>Желаем Вам успехов!     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53</cp:revision>
  <dcterms:created xsi:type="dcterms:W3CDTF">2015-07-21T12:26:41Z</dcterms:created>
  <dcterms:modified xsi:type="dcterms:W3CDTF">2015-07-22T11:44:34Z</dcterms:modified>
</cp:coreProperties>
</file>