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32" autoAdjust="0"/>
    <p:restoredTop sz="94660"/>
  </p:normalViewPr>
  <p:slideViewPr>
    <p:cSldViewPr>
      <p:cViewPr varScale="1">
        <p:scale>
          <a:sx n="64" d="100"/>
          <a:sy n="64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F497D"/>
                </a:solidFill>
                <a:latin typeface="Arial Black" pitchFamily="34" charset="0"/>
              </a:rPr>
              <a:t>Государственное бюджетное дошкольное учреждение детский сад  №</a:t>
            </a:r>
            <a:r>
              <a:rPr lang="ru-RU" sz="1400" b="1" smtClean="0">
                <a:solidFill>
                  <a:srgbClr val="1F497D"/>
                </a:solidFill>
                <a:latin typeface="Arial Black" pitchFamily="34" charset="0"/>
              </a:rPr>
              <a:t>9 Красногвардейского </a:t>
            </a:r>
            <a:r>
              <a:rPr lang="ru-RU" sz="1400" b="1" dirty="0" smtClean="0">
                <a:solidFill>
                  <a:srgbClr val="1F497D"/>
                </a:solidFill>
                <a:latin typeface="Arial Black" pitchFamily="34" charset="0"/>
              </a:rPr>
              <a:t>района Санкт – Петербурга </a:t>
            </a:r>
            <a:br>
              <a:rPr lang="ru-RU" sz="1400" b="1" dirty="0" smtClean="0">
                <a:solidFill>
                  <a:srgbClr val="1F497D"/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rgbClr val="1F497D"/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rgbClr val="1F497D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НОВОГОДНЯЯ ИГРУШКА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Проект детей, родителей и воспитателей старшей группы №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Информационно – обучающий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Воспитатель: Леонова Е.В.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2015 год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III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этап. Заключительный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348881"/>
            <a:ext cx="6768752" cy="31683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Дети: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Обогащение знаний и представлений о традициях празднования Нового Года, истории появления новогодних игрушек.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Проявление творческой активности при изготовлении поделок для украшения группы.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Воспитание любви к чтению литературных произведений.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Педагоги: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Продолжение освоения метода проекта.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Родители: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Качественное взаимодействие с детьми во время изготовления новогодней игрушки и обсуждения любимых игрушек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ФОТООТЧЕТ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492896"/>
            <a:ext cx="4038600" cy="3028950"/>
          </a:xfrm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060848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052736"/>
            <a:ext cx="339447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4038600" cy="3028950"/>
          </a:xfrm>
        </p:spPr>
      </p:pic>
      <p:pic>
        <p:nvPicPr>
          <p:cNvPr id="7" name="Содержимое 6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099792" cy="41330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038600" cy="3028950"/>
          </a:xfrm>
        </p:spPr>
      </p:pic>
      <p:pic>
        <p:nvPicPr>
          <p:cNvPr id="7" name="Содержимое 6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636912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72816"/>
            <a:ext cx="4978400" cy="3733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980728"/>
            <a:ext cx="4330824" cy="436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2526164" cy="3363642"/>
          </a:xfrm>
        </p:spPr>
      </p:pic>
      <p:pic>
        <p:nvPicPr>
          <p:cNvPr id="6" name="Содержимое 5" descr="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844824"/>
            <a:ext cx="2511628" cy="33442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Характеристики проекта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276873"/>
            <a:ext cx="7283152" cy="3024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Руководители проекта: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Леонова Е.В.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Участники: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Дети старшей группы № 6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Родители воспитанников группы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Воспитатели старшей группы №6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0472" y="1196752"/>
            <a:ext cx="92696" cy="135902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1373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Тип проекта: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информационно-обучающий</a:t>
            </a: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Характер: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внутригрупповой проект</a:t>
            </a: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Продолжительность: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 недели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Цели и задачи проекта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348881"/>
            <a:ext cx="6336704" cy="33123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Приобщение к культуре новогоднего праздника, его традициям; развитие художественно-эстетического отношения к окружающей действительности, обогащение детских впечатлений.</a:t>
            </a: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Задачи: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Познакомить с разнообразием новогодних игрушек и традицией украшать новогоднюю ёлку.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Развитие художественно-эстетических способностей, умений и навыков продуктивной деятельности.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Способствовать взаимодействию детей и родителей в изготовлении и коллекционировании новогодних игрушек.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Актуальность проблемы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276872"/>
            <a:ext cx="6264696" cy="3168351"/>
          </a:xfrm>
        </p:spPr>
        <p:txBody>
          <a:bodyPr>
            <a:normAutofit fontScale="77500" lnSpcReduction="2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Наши дети часто не представляют себе, что мамы и папы тоже были маленькими детьми, ждали Новогоднего праздника, мастерили игрушки и украшали елку. Мы хотим показать им елочные игрушки из детства их мам и пап, рассказать об истории появления новогодней елки, обсудить семейные праздничные традиции и научить делать новогодние украшения своими руками.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этап. Подготовительный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348881"/>
            <a:ext cx="6696744" cy="3168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Подбор материалов по теме: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Книги новогодней тематики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Загадки о новогодних праздниках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Изготовление материалов по теме (дидактическая игра «Цветные снеговики»)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Подбор иллюстраций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II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этап. Основной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420889"/>
            <a:ext cx="7128792" cy="295232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Выставка новогодних игрушек, сделанных совместно с родителями.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Рассказы детей об изготовлении игрушек в семье.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Чтение художественной литературы новогодней и зимней тематики В. Степанов «Новогодний дождь», «Белый терем – зимний лес», «Снегурочка», П. Синявский «Мы встречали Новый год», «До чего же трудно ждать Новый год», З. Александрова «Шёл по лесу Дед Мороз», «Зимняя песенка», «Новый снег»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620688"/>
            <a:ext cx="1378496" cy="7969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6912768" cy="41764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Рекомендации для совместного чтения с родителями А. Усачёв «Школа снеговиков», М. Бонд «Медвежонок Паддингтон и Рождество» и др.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Совместная деятельность панно для украшения группы «Снегурочка»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Просмотр и обсуждение презентации «История новогодней игрушки»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Пальчиковая гимнастика «Фонарики», «Ёлка», «На Ёлке»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Кукольный театр на магнитах «Снеговик-почтовик» (по сказке В. Сутеева)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Беседа «Из чего делают новогодние игрушки»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Прослушивание детских песен «Что такое Новый год?», «Маленькой ёлочке холодно зимой», «Зимняя сказка»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Отгадывание загадок про новогоднюю ёлку, ёлочные игрушки, Новый год.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Дидактическая игра «Разноцветные снеговики»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56376" y="5229200"/>
            <a:ext cx="730424" cy="896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483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Государственное бюджетное дошкольное учреждение детский сад  №9 Красногвардейского района Санкт – Петербурга    НОВОГОДНЯЯ ИГРУШКА</vt:lpstr>
      <vt:lpstr>Характеристики проекта</vt:lpstr>
      <vt:lpstr> </vt:lpstr>
      <vt:lpstr>Цели и задачи проекта</vt:lpstr>
      <vt:lpstr>Актуальность проблемы</vt:lpstr>
      <vt:lpstr>I этап. Подготовительный</vt:lpstr>
      <vt:lpstr>II этап. Основной</vt:lpstr>
      <vt:lpstr> </vt:lpstr>
      <vt:lpstr> </vt:lpstr>
      <vt:lpstr>III этап. Заключительный</vt:lpstr>
      <vt:lpstr>ФОТООТЧЕТ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Артём</cp:lastModifiedBy>
  <cp:revision>18</cp:revision>
  <dcterms:created xsi:type="dcterms:W3CDTF">2014-12-03T05:13:40Z</dcterms:created>
  <dcterms:modified xsi:type="dcterms:W3CDTF">2015-08-03T14:33:52Z</dcterms:modified>
</cp:coreProperties>
</file>