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0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05588-E698-4C21-BFC7-DE015EF8F391}" type="datetimeFigureOut">
              <a:rPr lang="ru-RU" smtClean="0"/>
              <a:pPr/>
              <a:t>22.07.2015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9845-7A33-4345-9CA4-8DC13AF99D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05588-E698-4C21-BFC7-DE015EF8F391}" type="datetimeFigureOut">
              <a:rPr lang="ru-RU" smtClean="0"/>
              <a:pPr/>
              <a:t>22.07.2015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9845-7A33-4345-9CA4-8DC13AF99D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05588-E698-4C21-BFC7-DE015EF8F391}" type="datetimeFigureOut">
              <a:rPr lang="ru-RU" smtClean="0"/>
              <a:pPr/>
              <a:t>22.07.2015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9845-7A33-4345-9CA4-8DC13AF99D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05588-E698-4C21-BFC7-DE015EF8F391}" type="datetimeFigureOut">
              <a:rPr lang="ru-RU" smtClean="0"/>
              <a:pPr/>
              <a:t>22.07.2015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9845-7A33-4345-9CA4-8DC13AF99D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05588-E698-4C21-BFC7-DE015EF8F391}" type="datetimeFigureOut">
              <a:rPr lang="ru-RU" smtClean="0"/>
              <a:pPr/>
              <a:t>22.07.2015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9845-7A33-4345-9CA4-8DC13AF99D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05588-E698-4C21-BFC7-DE015EF8F391}" type="datetimeFigureOut">
              <a:rPr lang="ru-RU" smtClean="0"/>
              <a:pPr/>
              <a:t>22.07.2015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9845-7A33-4345-9CA4-8DC13AF99D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05588-E698-4C21-BFC7-DE015EF8F391}" type="datetimeFigureOut">
              <a:rPr lang="ru-RU" smtClean="0"/>
              <a:pPr/>
              <a:t>22.07.2015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9845-7A33-4345-9CA4-8DC13AF99D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05588-E698-4C21-BFC7-DE015EF8F391}" type="datetimeFigureOut">
              <a:rPr lang="ru-RU" smtClean="0"/>
              <a:pPr/>
              <a:t>22.07.2015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9845-7A33-4345-9CA4-8DC13AF99D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05588-E698-4C21-BFC7-DE015EF8F391}" type="datetimeFigureOut">
              <a:rPr lang="ru-RU" smtClean="0"/>
              <a:pPr/>
              <a:t>22.07.2015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9845-7A33-4345-9CA4-8DC13AF99D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05588-E698-4C21-BFC7-DE015EF8F391}" type="datetimeFigureOut">
              <a:rPr lang="ru-RU" smtClean="0"/>
              <a:pPr/>
              <a:t>22.07.2015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9845-7A33-4345-9CA4-8DC13AF99D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05588-E698-4C21-BFC7-DE015EF8F391}" type="datetimeFigureOut">
              <a:rPr lang="ru-RU" smtClean="0"/>
              <a:pPr/>
              <a:t>22.07.2015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59845-7A33-4345-9CA4-8DC13AF99D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05588-E698-4C21-BFC7-DE015EF8F391}" type="datetimeFigureOut">
              <a:rPr lang="ru-RU" smtClean="0"/>
              <a:pPr/>
              <a:t>22.07.2015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59845-7A33-4345-9CA4-8DC13AF99D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>
    <p:circl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Автоматизация звука </a:t>
            </a:r>
            <a:r>
              <a:rPr lang="en-US" dirty="0" smtClean="0"/>
              <a:t>[</a:t>
            </a:r>
            <a:r>
              <a:rPr lang="ru-RU" dirty="0" smtClean="0"/>
              <a:t>Ль</a:t>
            </a:r>
            <a:r>
              <a:rPr lang="en-US" dirty="0" smtClean="0"/>
              <a:t>]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2500306"/>
            <a:ext cx="7406640" cy="2143140"/>
          </a:xfrm>
        </p:spPr>
        <p:txBody>
          <a:bodyPr>
            <a:normAutofit/>
          </a:bodyPr>
          <a:lstStyle/>
          <a:p>
            <a:pPr algn="ctr"/>
            <a:endParaRPr lang="ru-RU" sz="6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Занятие 2</a:t>
            </a:r>
            <a:endParaRPr lang="ru-RU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8115328" cy="711892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15. Ответь на вопросы полным ответом (целым предложением). </a:t>
            </a:r>
            <a:endParaRPr lang="ru-RU" sz="1400" dirty="0"/>
          </a:p>
        </p:txBody>
      </p:sp>
      <p:pic>
        <p:nvPicPr>
          <p:cNvPr id="9219" name="Picture 3" descr="C:\Users\Lenovo\Desktop\435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575050" y="1495690"/>
            <a:ext cx="5111750" cy="3407833"/>
          </a:xfrm>
          <a:prstGeom prst="rect">
            <a:avLst/>
          </a:prstGeom>
          <a:noFill/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57200" y="1071546"/>
            <a:ext cx="3810000" cy="714380"/>
          </a:xfrm>
        </p:spPr>
        <p:txBody>
          <a:bodyPr>
            <a:normAutofit/>
          </a:bodyPr>
          <a:lstStyle/>
          <a:p>
            <a:r>
              <a:rPr lang="ru-RU" dirty="0" smtClean="0"/>
              <a:t>Кто сидит на листике?</a:t>
            </a:r>
          </a:p>
          <a:p>
            <a:r>
              <a:rPr lang="ru-RU" dirty="0" smtClean="0"/>
              <a:t>- На листике сидит улитка.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1571604" y="5429264"/>
            <a:ext cx="1285884" cy="127159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214678" y="5643578"/>
            <a:ext cx="914400" cy="9144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500562" y="5715016"/>
            <a:ext cx="914400" cy="914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786446" y="5643578"/>
            <a:ext cx="914400" cy="9144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circl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7829576" cy="640454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15. Ответь на вопросы полным ответом (целым предложением). </a:t>
            </a:r>
            <a:endParaRPr lang="ru-RU" sz="1400" dirty="0"/>
          </a:p>
        </p:txBody>
      </p:sp>
      <p:pic>
        <p:nvPicPr>
          <p:cNvPr id="3074" name="Picture 2" descr="C:\Users\Lenovo\Desktop\b_post403119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214678" y="1500174"/>
            <a:ext cx="5072711" cy="3600000"/>
          </a:xfrm>
          <a:prstGeom prst="rect">
            <a:avLst/>
          </a:prstGeom>
          <a:noFill/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57200" y="1071546"/>
            <a:ext cx="2614602" cy="571504"/>
          </a:xfrm>
        </p:spPr>
        <p:txBody>
          <a:bodyPr>
            <a:normAutofit/>
          </a:bodyPr>
          <a:lstStyle/>
          <a:p>
            <a:r>
              <a:rPr lang="ru-RU" dirty="0" smtClean="0"/>
              <a:t>Кто улетает на юг осенью? </a:t>
            </a:r>
          </a:p>
          <a:p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785918" y="5357826"/>
            <a:ext cx="1285884" cy="127159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428992" y="5643578"/>
            <a:ext cx="914400" cy="914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072198" y="5643578"/>
            <a:ext cx="914400" cy="9144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714876" y="5643578"/>
            <a:ext cx="914400" cy="914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7358082" y="5643578"/>
            <a:ext cx="914400" cy="9144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Wave2">
              <a:avLst/>
            </a:prstTxWarp>
          </a:bodyPr>
          <a:lstStyle/>
          <a:p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МОЛОДЕЦ!!!</a:t>
            </a:r>
            <a:endParaRPr lang="ru-RU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pic>
        <p:nvPicPr>
          <p:cNvPr id="10242" name="Picture 2" descr="C:\Users\Lenovo\Desktop\post-63-0-84887200-1430682083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762000" y="1696244"/>
            <a:ext cx="7620000" cy="43338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361936"/>
          </a:xfrm>
        </p:spPr>
        <p:txBody>
          <a:bodyPr/>
          <a:lstStyle/>
          <a:p>
            <a:r>
              <a:rPr lang="ru-RU" sz="16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14. Выучи скороговорку.</a:t>
            </a:r>
            <a:endParaRPr lang="ru-RU" sz="1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250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ru-RU" sz="7200" b="1" spc="50" dirty="0" smtClean="0">
                <a:ln w="11430">
                  <a:solidFill>
                    <a:schemeClr val="accent2"/>
                  </a:solidFill>
                </a:ln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Листопад, листопад, </a:t>
            </a:r>
          </a:p>
          <a:p>
            <a:pPr algn="ctr">
              <a:lnSpc>
                <a:spcPct val="150000"/>
              </a:lnSpc>
            </a:pPr>
            <a:r>
              <a:rPr lang="ru-RU" sz="7200" b="1" spc="50" dirty="0" smtClean="0">
                <a:ln w="11430">
                  <a:solidFill>
                    <a:schemeClr val="accent2"/>
                  </a:solidFill>
                </a:ln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опустели лес и сад.</a:t>
            </a:r>
          </a:p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C:\Users\Lenovo\Desktop\1348326337_19.jpe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28662" y="1285860"/>
            <a:ext cx="4204800" cy="328614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7543824" cy="571504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15. Ответь на вопросы полным ответом (целым предложением). </a:t>
            </a:r>
            <a:endParaRPr lang="ru-RU" sz="1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57200" y="1406964"/>
            <a:ext cx="2614602" cy="66471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Что болит у Толи?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— У Толи болит </a:t>
            </a:r>
            <a:r>
              <a:rPr lang="ru-RU" i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колено.</a:t>
            </a:r>
            <a:endParaRPr lang="ru-RU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5857884" y="5572140"/>
            <a:ext cx="914400" cy="9144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714876" y="5572140"/>
            <a:ext cx="914400" cy="9144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000364" y="5357826"/>
            <a:ext cx="1260000" cy="12240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428728" y="5357826"/>
            <a:ext cx="1285884" cy="122231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C:\Users\Lenovo\Desktop\ae46802b3ec83370d9f5d22bafff81ed_k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57554" y="1428736"/>
            <a:ext cx="4338073" cy="3240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7972452" cy="571504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15. Ответь на вопросы полным ответом (целым предложением). </a:t>
            </a:r>
            <a:endParaRPr lang="ru-RU" sz="1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28596" y="1285860"/>
            <a:ext cx="2185974" cy="593276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Что летит над лесом? </a:t>
            </a:r>
          </a:p>
          <a:p>
            <a:r>
              <a:rPr lang="ru-RU" dirty="0" smtClean="0"/>
              <a:t>- Над лесом летит самолёт.      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2428860" y="5357826"/>
            <a:ext cx="1285884" cy="127159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071934" y="5572140"/>
            <a:ext cx="914400" cy="9144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286380" y="5572140"/>
            <a:ext cx="914400" cy="9144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429388" y="5572140"/>
            <a:ext cx="914400" cy="9144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Users\Lenovo\Desktop\200_1312312321325_558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1500174"/>
            <a:ext cx="3857655" cy="366862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7901014" cy="640454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15. Ответь на вопросы полным ответом (целым предложением). </a:t>
            </a:r>
            <a:endParaRPr lang="ru-RU" sz="1400" dirty="0"/>
          </a:p>
        </p:txBody>
      </p:sp>
      <p:pic>
        <p:nvPicPr>
          <p:cNvPr id="4098" name="Picture 2" descr="C:\Users\Lenovo\Desktop\850254_110762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 bwMode="auto">
          <a:xfrm>
            <a:off x="4805045" y="1828006"/>
            <a:ext cx="2651760" cy="2743200"/>
          </a:xfrm>
          <a:prstGeom prst="rect">
            <a:avLst/>
          </a:prstGeom>
          <a:noFill/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57200" y="1214422"/>
            <a:ext cx="2185974" cy="642942"/>
          </a:xfrm>
        </p:spPr>
        <p:txBody>
          <a:bodyPr/>
          <a:lstStyle/>
          <a:p>
            <a:r>
              <a:rPr lang="ru-RU" dirty="0" smtClean="0"/>
              <a:t>Кто летает в поле?</a:t>
            </a:r>
          </a:p>
          <a:p>
            <a:endParaRPr lang="ru-RU" dirty="0"/>
          </a:p>
        </p:txBody>
      </p:sp>
      <p:pic>
        <p:nvPicPr>
          <p:cNvPr id="4099" name="Picture 3" descr="C:\Users\Lenovo\Desktop\112794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500174"/>
            <a:ext cx="3846675" cy="3600000"/>
          </a:xfrm>
          <a:prstGeom prst="rect">
            <a:avLst/>
          </a:prstGeom>
          <a:noFill/>
        </p:spPr>
      </p:pic>
      <p:sp>
        <p:nvSpPr>
          <p:cNvPr id="7" name="Овал 6"/>
          <p:cNvSpPr/>
          <p:nvPr/>
        </p:nvSpPr>
        <p:spPr>
          <a:xfrm>
            <a:off x="1357290" y="5286388"/>
            <a:ext cx="1285884" cy="127159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857752" y="5500702"/>
            <a:ext cx="914400" cy="9144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357950" y="5500702"/>
            <a:ext cx="914400" cy="9144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286116" y="5500702"/>
            <a:ext cx="914400" cy="9144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circl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7901014" cy="711892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15. Ответь на вопросы полным ответом (целым предложением). </a:t>
            </a:r>
            <a:endParaRPr lang="ru-RU" sz="1400" dirty="0"/>
          </a:p>
        </p:txBody>
      </p:sp>
      <p:pic>
        <p:nvPicPr>
          <p:cNvPr id="5122" name="Picture 2" descr="C:\Users\Lenovo\Desktop\roditeli-ostavili-rebenka-na-ulic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049712" y="1270794"/>
            <a:ext cx="4162425" cy="3857625"/>
          </a:xfrm>
          <a:prstGeom prst="rect">
            <a:avLst/>
          </a:prstGeom>
          <a:noFill/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57200" y="1071546"/>
            <a:ext cx="2471726" cy="642942"/>
          </a:xfrm>
        </p:spPr>
        <p:txBody>
          <a:bodyPr>
            <a:normAutofit/>
          </a:bodyPr>
          <a:lstStyle/>
          <a:p>
            <a:r>
              <a:rPr lang="ru-RU" dirty="0" smtClean="0"/>
              <a:t>Кто лежит в коляске? </a:t>
            </a:r>
          </a:p>
          <a:p>
            <a:r>
              <a:rPr lang="ru-RU" dirty="0" smtClean="0"/>
              <a:t>- В коляске лежит малютка.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643042" y="5429264"/>
            <a:ext cx="1285884" cy="127159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428992" y="5572140"/>
            <a:ext cx="914400" cy="9144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786314" y="5643578"/>
            <a:ext cx="914400" cy="9144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143636" y="5643578"/>
            <a:ext cx="914400" cy="9144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circl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7829576" cy="926206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15. Ответь на вопросы полным ответом (целым предложением). </a:t>
            </a:r>
            <a:endParaRPr lang="ru-RU" sz="1400" dirty="0"/>
          </a:p>
        </p:txBody>
      </p:sp>
      <p:pic>
        <p:nvPicPr>
          <p:cNvPr id="6146" name="Picture 2" descr="C:\Users\Lenovo\Desktop\gulyash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575050" y="1361585"/>
            <a:ext cx="5111750" cy="3676042"/>
          </a:xfrm>
          <a:prstGeom prst="rect">
            <a:avLst/>
          </a:prstGeom>
          <a:noFill/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57200" y="1357298"/>
            <a:ext cx="2543164" cy="571504"/>
          </a:xfrm>
        </p:spPr>
        <p:txBody>
          <a:bodyPr>
            <a:normAutofit/>
          </a:bodyPr>
          <a:lstStyle/>
          <a:p>
            <a:r>
              <a:rPr lang="ru-RU" dirty="0" smtClean="0"/>
              <a:t>Что надо посолить?</a:t>
            </a:r>
          </a:p>
          <a:p>
            <a:r>
              <a:rPr lang="ru-RU" dirty="0" smtClean="0"/>
              <a:t>- Надо посолить гуляш.</a:t>
            </a:r>
          </a:p>
          <a:p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2714612" y="5357826"/>
            <a:ext cx="1285884" cy="127159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572000" y="5643578"/>
            <a:ext cx="914400" cy="9144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000760" y="5572140"/>
            <a:ext cx="914400" cy="9144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circl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7758138" cy="640454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15. Ответь на вопросы полным ответом (целым предложением). </a:t>
            </a:r>
            <a:endParaRPr lang="ru-RU" sz="1400" dirty="0"/>
          </a:p>
        </p:txBody>
      </p:sp>
      <p:pic>
        <p:nvPicPr>
          <p:cNvPr id="7171" name="Picture 3" descr="C:\Users\Lenovo\Desktop\p6z5xnnvp9w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857364"/>
            <a:ext cx="4320000" cy="3240000"/>
          </a:xfrm>
          <a:prstGeom prst="rect">
            <a:avLst/>
          </a:prstGeom>
          <a:noFill/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57200" y="1214422"/>
            <a:ext cx="3810000" cy="642942"/>
          </a:xfrm>
        </p:spPr>
        <p:txBody>
          <a:bodyPr>
            <a:normAutofit/>
          </a:bodyPr>
          <a:lstStyle/>
          <a:p>
            <a:r>
              <a:rPr lang="ru-RU" dirty="0" smtClean="0"/>
              <a:t>Что пилит папа?</a:t>
            </a:r>
          </a:p>
          <a:p>
            <a:r>
              <a:rPr lang="ru-RU" dirty="0" smtClean="0"/>
              <a:t>- Папа пилит липу. </a:t>
            </a:r>
            <a:endParaRPr lang="ru-RU" dirty="0"/>
          </a:p>
        </p:txBody>
      </p:sp>
      <p:pic>
        <p:nvPicPr>
          <p:cNvPr id="7172" name="Picture 4" descr="C:\Users\Lenovo\Desktop\1412586901_lipa-simvol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786314" y="1857364"/>
            <a:ext cx="4000528" cy="3240000"/>
          </a:xfrm>
          <a:prstGeom prst="rect">
            <a:avLst/>
          </a:prstGeom>
          <a:noFill/>
        </p:spPr>
      </p:pic>
      <p:sp>
        <p:nvSpPr>
          <p:cNvPr id="8" name="Овал 7"/>
          <p:cNvSpPr/>
          <p:nvPr/>
        </p:nvSpPr>
        <p:spPr>
          <a:xfrm>
            <a:off x="2357422" y="5357826"/>
            <a:ext cx="1285884" cy="127159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000496" y="5572140"/>
            <a:ext cx="914400" cy="9144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286380" y="5572140"/>
            <a:ext cx="914400" cy="9144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circl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7758138" cy="497578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15. Ответь на вопросы полным ответом (целым предложением). </a:t>
            </a:r>
            <a:endParaRPr lang="ru-RU" sz="1400" dirty="0"/>
          </a:p>
        </p:txBody>
      </p:sp>
      <p:pic>
        <p:nvPicPr>
          <p:cNvPr id="8194" name="Picture 2" descr="C:\Users\Lenovo\Desktop\650x434_491745_[www.ArtFile.ru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3111" y="1571612"/>
            <a:ext cx="4946057" cy="3600000"/>
          </a:xfrm>
          <a:prstGeom prst="rect">
            <a:avLst/>
          </a:prstGeom>
          <a:noFill/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57200" y="1000108"/>
            <a:ext cx="3810000" cy="642942"/>
          </a:xfrm>
        </p:spPr>
        <p:txBody>
          <a:bodyPr>
            <a:normAutofit/>
          </a:bodyPr>
          <a:lstStyle/>
          <a:p>
            <a:r>
              <a:rPr lang="ru-RU" dirty="0" smtClean="0"/>
              <a:t>Кто гуляет на полянке?</a:t>
            </a:r>
          </a:p>
          <a:p>
            <a:r>
              <a:rPr lang="ru-RU" dirty="0" smtClean="0"/>
              <a:t>- На поляне гуляет олень.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2143108" y="5357826"/>
            <a:ext cx="1285884" cy="127159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714744" y="5643578"/>
            <a:ext cx="914400" cy="9144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072066" y="5643578"/>
            <a:ext cx="914400" cy="9144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429388" y="5643578"/>
            <a:ext cx="914400" cy="9144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circl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206</Words>
  <Application>Microsoft Office PowerPoint</Application>
  <PresentationFormat>Экран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Автоматизация звука [Ль]</vt:lpstr>
      <vt:lpstr>14. Выучи скороговорку.</vt:lpstr>
      <vt:lpstr>15. Ответь на вопросы полным ответом (целым предложением). </vt:lpstr>
      <vt:lpstr>15. Ответь на вопросы полным ответом (целым предложением). </vt:lpstr>
      <vt:lpstr>15. Ответь на вопросы полным ответом (целым предложением). </vt:lpstr>
      <vt:lpstr>15. Ответь на вопросы полным ответом (целым предложением). </vt:lpstr>
      <vt:lpstr>15. Ответь на вопросы полным ответом (целым предложением). </vt:lpstr>
      <vt:lpstr>15. Ответь на вопросы полным ответом (целым предложением). </vt:lpstr>
      <vt:lpstr>15. Ответь на вопросы полным ответом (целым предложением). </vt:lpstr>
      <vt:lpstr>15. Ответь на вопросы полным ответом (целым предложением). </vt:lpstr>
      <vt:lpstr>15. Ответь на вопросы полным ответом (целым предложением). </vt:lpstr>
      <vt:lpstr>МОЛОДЕЦ!!!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Автоматизация звука [Ль]</dc:title>
  <dc:creator>Lenovo</dc:creator>
  <cp:lastModifiedBy>Lenovo</cp:lastModifiedBy>
  <cp:revision>21</cp:revision>
  <dcterms:created xsi:type="dcterms:W3CDTF">2015-07-22T07:08:27Z</dcterms:created>
  <dcterms:modified xsi:type="dcterms:W3CDTF">2015-07-22T08:55:14Z</dcterms:modified>
</cp:coreProperties>
</file>