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flipH="1">
            <a:off x="9324528" y="2636912"/>
            <a:ext cx="4968552" cy="1485426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Жанна\Desktop\97b551e7dd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828600" y="836712"/>
            <a:ext cx="7854696" cy="1752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Лето красное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Жанна\Desktop\45a70b395e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Жанна\Desktop\1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4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Жанна\Desktop\89502383_1024x768_640083_wwwArtFile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3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Жанна\Desktop\53d58d215c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Жанна\Desktop\bfoto_ru_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Жанна\Desktop\image_560501152127573127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Жанна\Desktop\76930728_large_Solo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Жанна\Desktop\маки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Жанна\Desktop\424c28d0d9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Жанна\Desktop\101387225_priroda_letom_foto_kartinki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wpapers_ru_Очарование-вес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Жанна\Desktop\76221257_3085196_0_6e0ef_55eb738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10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Жанна\Desktop\53d58d3ff3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Жанна\Desktop\26b04dada22b17d358b1f57d017824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4" y="0"/>
            <a:ext cx="9090025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анна\Desktop\маки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Жанна\Desktop\53d58d4776ad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Жанна\Desktop\62787514_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Жанна\Desktop\82224208_74500511_large_1276649531_133185_128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Жанна\Desktop\1364537335_peyzazhi-na-rabochiy-stol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Жанна\Desktop\0_f9e08_a76ef2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Жанна\Desktop\Sub_Alpine_Daisy,_Mount_Rainier,_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rgbClr val="F79646"/>
      </a:dk1>
      <a:lt1>
        <a:srgbClr val="F79646"/>
      </a:lt1>
      <a:dk2>
        <a:srgbClr val="F79646"/>
      </a:dk2>
      <a:lt2>
        <a:srgbClr val="F79646"/>
      </a:lt2>
      <a:accent1>
        <a:srgbClr val="F79646"/>
      </a:accent1>
      <a:accent2>
        <a:srgbClr val="F79646"/>
      </a:accent2>
      <a:accent3>
        <a:srgbClr val="F79646"/>
      </a:accent3>
      <a:accent4>
        <a:srgbClr val="F79646"/>
      </a:accent4>
      <a:accent5>
        <a:srgbClr val="F79646"/>
      </a:accent5>
      <a:accent6>
        <a:srgbClr val="F79646"/>
      </a:accent6>
      <a:hlink>
        <a:srgbClr val="F79646"/>
      </a:hlink>
      <a:folHlink>
        <a:srgbClr val="F7964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2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Жанна</cp:lastModifiedBy>
  <cp:revision>13</cp:revision>
  <dcterms:modified xsi:type="dcterms:W3CDTF">2015-07-13T20:25:39Z</dcterms:modified>
</cp:coreProperties>
</file>