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312" r:id="rId4"/>
    <p:sldId id="277" r:id="rId5"/>
    <p:sldId id="278" r:id="rId6"/>
    <p:sldId id="311" r:id="rId7"/>
    <p:sldId id="303" r:id="rId8"/>
    <p:sldId id="289" r:id="rId9"/>
    <p:sldId id="310" r:id="rId10"/>
    <p:sldId id="302" r:id="rId11"/>
    <p:sldId id="290" r:id="rId12"/>
    <p:sldId id="309" r:id="rId13"/>
    <p:sldId id="301" r:id="rId14"/>
    <p:sldId id="291" r:id="rId15"/>
    <p:sldId id="308" r:id="rId16"/>
    <p:sldId id="300" r:id="rId17"/>
    <p:sldId id="292" r:id="rId18"/>
    <p:sldId id="307" r:id="rId19"/>
    <p:sldId id="299" r:id="rId20"/>
    <p:sldId id="293" r:id="rId21"/>
    <p:sldId id="306" r:id="rId22"/>
    <p:sldId id="298" r:id="rId23"/>
    <p:sldId id="294" r:id="rId24"/>
    <p:sldId id="305" r:id="rId25"/>
    <p:sldId id="297" r:id="rId26"/>
    <p:sldId id="295" r:id="rId27"/>
    <p:sldId id="304" r:id="rId28"/>
    <p:sldId id="296" r:id="rId29"/>
    <p:sldId id="276" r:id="rId30"/>
    <p:sldId id="273" r:id="rId31"/>
    <p:sldId id="272" r:id="rId32"/>
    <p:sldId id="313" r:id="rId33"/>
    <p:sldId id="317" r:id="rId34"/>
    <p:sldId id="325" r:id="rId35"/>
    <p:sldId id="314" r:id="rId36"/>
    <p:sldId id="318" r:id="rId37"/>
    <p:sldId id="322" r:id="rId38"/>
    <p:sldId id="319" r:id="rId39"/>
    <p:sldId id="316" r:id="rId40"/>
    <p:sldId id="323" r:id="rId41"/>
    <p:sldId id="320" r:id="rId42"/>
    <p:sldId id="324" r:id="rId43"/>
    <p:sldId id="32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2AC8-4AE7-41CB-BCFE-F79EC2028305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76A6-0FB7-4408-AE7F-108F62AB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BFCD-9CC2-4F1B-AE3E-C575138D72CD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3CD3-A5C0-4B1D-B88B-DD5B4441D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149D-E601-4B6B-83A2-5D18456939F6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AD88D-C8A6-4608-B314-AD20C8E4F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230B3-F6B3-419A-940A-2E50F074151C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642C-B4F7-456D-8989-C6335B7B3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6DF0-DEFD-4FDD-916E-49501CB5E7ED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6A6E-6676-4D4F-A155-D956BB747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A196-5286-4C89-815B-6AC766958D70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43592-EADA-4CA2-8543-C007AE54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7CDF-BC35-4DA2-B608-A4A27337C72A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03D1-8960-46FA-BBB6-071B88AB2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B502-2AD1-43F8-B98B-FFDC5F1616A1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5CE7-4529-4D11-BDF7-E884E957C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2436-B3B7-423F-A8B1-BA756958780C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ABB4-92CA-4B6A-881D-BE50D257E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ECFA9-BC6A-47C0-9018-37208A4F76B6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FFEE2-1CE3-4BAD-B58C-2199D040E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31D7-920C-4422-83FC-497DB342EB57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28C4-BBD0-4DBD-A7BC-A81CB0ABA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6FD1C-AEF3-4EAB-92F5-9DE19BA86417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1D3CDB-A7CD-4CA3-9366-A3B44712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098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Шаблон игры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«Учись различать звонкие и глухие согласные звуки»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696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898989"/>
                </a:solidFill>
                <a:latin typeface="Arial" charset="0"/>
              </a:rPr>
              <a:t>Автор – учитель-логопед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898989"/>
                </a:solidFill>
                <a:latin typeface="Arial" charset="0"/>
              </a:rPr>
              <a:t>ГБДОУ детский сад №43 Пушкинского района СПб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898989"/>
                </a:solidFill>
                <a:latin typeface="Arial" charset="0"/>
              </a:rPr>
              <a:t>Ганзя Александра Борисовна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9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1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3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Методические рекомендации</a:t>
            </a:r>
          </a:p>
        </p:txBody>
      </p:sp>
      <p:sp>
        <p:nvSpPr>
          <p:cNvPr id="1433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smtClean="0">
              <a:latin typeface="Arial" charset="0"/>
            </a:endParaRPr>
          </a:p>
          <a:p>
            <a:r>
              <a:rPr lang="ru-RU" sz="1200" smtClean="0">
                <a:latin typeface="Arial" charset="0"/>
              </a:rPr>
              <a:t>Шаблон разработан для уверенных пользователей компьютером.</a:t>
            </a:r>
          </a:p>
          <a:p>
            <a:r>
              <a:rPr lang="ru-RU" sz="1200" smtClean="0">
                <a:latin typeface="Arial" charset="0"/>
              </a:rPr>
              <a:t>Шаблон разработан для создания игры-презентации с целью дифференциации любой пары звуков по признаку «глухость-звонкость».</a:t>
            </a:r>
          </a:p>
          <a:p>
            <a:r>
              <a:rPr lang="ru-RU" sz="1200" smtClean="0">
                <a:latin typeface="Arial" charset="0"/>
              </a:rPr>
              <a:t>Использование шаблона значительно сократит время создания игры.</a:t>
            </a:r>
          </a:p>
          <a:p>
            <a:r>
              <a:rPr lang="ru-RU" sz="1200" smtClean="0">
                <a:latin typeface="Arial" charset="0"/>
              </a:rPr>
              <a:t>Найдите первую картинку (в интернете, фото и др.). Добавьте картинку в презентацию.</a:t>
            </a:r>
          </a:p>
          <a:p>
            <a:r>
              <a:rPr lang="ru-RU" sz="1200" smtClean="0">
                <a:latin typeface="Arial" charset="0"/>
              </a:rPr>
              <a:t>«Сожмите» картинку. т.е. уменьшите ее объем, чтобы презентация была «лёгкой».</a:t>
            </a:r>
          </a:p>
          <a:p>
            <a:r>
              <a:rPr lang="ru-RU" sz="1200" smtClean="0">
                <a:latin typeface="Arial" charset="0"/>
              </a:rPr>
              <a:t>Создание гиперссылок зависит от того, какой  в слове есть звук – звонкий или глухой. Соответственно, гиперссылка создается от колокольчика или перечеркнутого колокольчика к весёлому или грустному смайлику.</a:t>
            </a:r>
          </a:p>
          <a:p>
            <a:r>
              <a:rPr lang="ru-RU" sz="1200" smtClean="0">
                <a:latin typeface="Arial" charset="0"/>
              </a:rPr>
              <a:t>Продолжайте подбирать картинки и регулировать их последовательность системой гиперссылок.</a:t>
            </a:r>
          </a:p>
          <a:p>
            <a:r>
              <a:rPr lang="ru-RU" sz="1200" smtClean="0">
                <a:latin typeface="Arial" charset="0"/>
              </a:rPr>
              <a:t>Вы можете увеличивать или уменьшать количество слайдов по желанию.</a:t>
            </a:r>
          </a:p>
          <a:p>
            <a:r>
              <a:rPr lang="ru-RU" sz="1200" smtClean="0">
                <a:latin typeface="Arial" charset="0"/>
              </a:rPr>
              <a:t>В качестве поощрения  можно на последнем слайде, используя эффекты анимации, добавить картинку с сюрпризом. </a:t>
            </a:r>
          </a:p>
          <a:p>
            <a:endParaRPr lang="ru-RU" sz="120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Желаю удачи!</a:t>
            </a:r>
          </a:p>
          <a:p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5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67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9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3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5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7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79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251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5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C:\Documents and Settings\Саша\Рабочий стол\к-г\веселый 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791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Саша\Рабочий стол\к-г\грустный смай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752600"/>
            <a:ext cx="2971800" cy="2971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8" descr="C:\Documents and Settings\Саша\Рабочий стол\смайлики и колокольчики\колокольчик с красной ленточ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57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66700" y="5715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7" name="Picture 7" descr="C:\Documents and Settings\Саша\Рабочий стол\смайлики и колокольчики\колоко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35731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132</Words>
  <PresentationFormat>Экран (4:3)</PresentationFormat>
  <Paragraphs>17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Шаблон игры «Учись различать звонкие и глухие согласные звуки»</vt:lpstr>
      <vt:lpstr>Методические рекомендации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</cp:lastModifiedBy>
  <cp:revision>21</cp:revision>
  <dcterms:modified xsi:type="dcterms:W3CDTF">2015-08-20T14:29:39Z</dcterms:modified>
</cp:coreProperties>
</file>