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2" r:id="rId1"/>
  </p:sldMasterIdLst>
  <p:sldIdLst>
    <p:sldId id="281" r:id="rId2"/>
    <p:sldId id="282" r:id="rId3"/>
    <p:sldId id="296" r:id="rId4"/>
    <p:sldId id="285" r:id="rId5"/>
    <p:sldId id="286" r:id="rId6"/>
    <p:sldId id="298" r:id="rId7"/>
    <p:sldId id="287" r:id="rId8"/>
    <p:sldId id="297" r:id="rId9"/>
    <p:sldId id="288" r:id="rId10"/>
    <p:sldId id="303" r:id="rId11"/>
    <p:sldId id="289" r:id="rId12"/>
    <p:sldId id="290" r:id="rId13"/>
    <p:sldId id="292" r:id="rId14"/>
    <p:sldId id="293" r:id="rId15"/>
    <p:sldId id="302" r:id="rId1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  <a:srgbClr val="FDFDCB"/>
    <a:srgbClr val="00FF0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0848" autoAdjust="0"/>
    <p:restoredTop sz="91863" autoAdjust="0"/>
  </p:normalViewPr>
  <p:slideViewPr>
    <p:cSldViewPr>
      <p:cViewPr varScale="1">
        <p:scale>
          <a:sx n="64" d="100"/>
          <a:sy n="64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271034-D457-4638-8DC4-22A989467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DCB9-13E3-4BC2-AA4B-35862C6C5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FDB4-0A8A-489B-A11B-E92A9F095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0094EB1-E74A-440B-8A49-43FE8F981C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0A2F-D01F-4554-A7C4-86536E6F2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2752-42F2-443F-82FD-EF8AF5820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FECA-3434-4373-ADD3-3AC49E0463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9D0-BF46-46C2-AF27-7120870666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9F3B-51DE-4168-A0E9-3CD0B4B36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D9F158-EEB3-42B1-9AFE-80F631029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AB984-B2EC-4BF2-9A61-40AF8B9596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4C0F496-8AD2-452E-8CF9-7A37D0EFE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сква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8501122" cy="60007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033" y="188640"/>
            <a:ext cx="8229600" cy="1252728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Москва</a:t>
            </a:r>
            <a:endParaRPr lang="ru-RU" sz="7200" b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07956"/>
            <a:ext cx="8496944" cy="5437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88839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01880356_large_5177462_large_5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29322" cy="40005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3286124"/>
            <a:ext cx="1963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ОЗЕРО БАЙКАЛ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56a80448ab3a2757f79e8535fbe60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241376"/>
            <a:ext cx="5534926" cy="34020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86182" y="3596160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ТАЙГА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55558_13772600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4686"/>
            <a:ext cx="6000760" cy="36433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00496" y="4929198"/>
            <a:ext cx="1601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ЮГ РОССИИ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news_1672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"/>
            <a:ext cx="5857884" cy="35718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388" y="428604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ЧЕРНОЕ МОРЕ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6869" y="3244334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ЧЕРНОЕ МОРЕ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26869" y="3244334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ЧЕРНОЕ МОРЕ</a:t>
            </a:r>
            <a:endParaRPr lang="ru-RU" dirty="0"/>
          </a:p>
        </p:txBody>
      </p:sp>
      <p:pic>
        <p:nvPicPr>
          <p:cNvPr id="6" name="Содержимое 3" descr="01_v-rossii-prosnulsya-vulk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19150"/>
            <a:ext cx="5429256" cy="40386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4000504"/>
            <a:ext cx="3724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ВУЛКАНЫ ДАЛЬНЕГО ВОСТОКА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Содержимое 4" descr="post-1689-12479143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214686"/>
            <a:ext cx="5572132" cy="36433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00826" y="5786454"/>
            <a:ext cx="1261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ЭЛЬБРУС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80529_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429684" cy="61436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73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357166"/>
            <a:ext cx="8358246" cy="60007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85728"/>
            <a:ext cx="857256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29058" y="4786323"/>
            <a:ext cx="29289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арте мира не найдешь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Тот дом, в котором ты живешь.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даже улицы родной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не найдем на карте той.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мы всегда на ней найдем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Свою страну – наш общий дом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осква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" y="0"/>
            <a:ext cx="4676012" cy="3499470"/>
          </a:xfrm>
          <a:prstGeom prst="rect">
            <a:avLst/>
          </a:prstGeom>
        </p:spPr>
      </p:pic>
      <p:pic>
        <p:nvPicPr>
          <p:cNvPr id="4" name="Рисунок 3" descr="воробьевы горы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6248" y="1000108"/>
            <a:ext cx="4500594" cy="3429024"/>
          </a:xfrm>
          <a:prstGeom prst="rect">
            <a:avLst/>
          </a:prstGeom>
        </p:spPr>
      </p:pic>
      <p:pic>
        <p:nvPicPr>
          <p:cNvPr id="5" name="Рисунок 4" descr="13862013421701_76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34" y="2928934"/>
            <a:ext cx="4929222" cy="39290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8215370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_fbf3b6593cc997ba677e32da02ca4ce6_13770878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8213819" cy="58541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1525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8215370" cy="60007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_10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1" y="357166"/>
            <a:ext cx="6572297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ddon.ph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5715000" cy="6153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15074" y="214290"/>
            <a:ext cx="2571768" cy="6806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700" dirty="0" smtClean="0"/>
              <a:t> </a:t>
            </a:r>
            <a:r>
              <a:rPr lang="ru-RU" sz="1200" dirty="0" smtClean="0"/>
              <a:t>На щите красного цвета изображен двуглавый золотой орёл.  Это символ нашего государства. Посмотрите на крылья орла – они похожи на солнечные лучи. Как солнце своими лучами проникает повсюду, так и государство должно на своей территории обо всем знать. На груди орла - красный щит с изображением всадника – это святой Георгий Победоносец. Он на серебряном коне, за плечами у него развивается синий плащ, в правой руке он держит серебряное копьё, которым убивает дракона. Дракон – символ зла. Изображение всадника, убивающего дракона, означает победу над злом. В правой руке у орла – скипетр,  а в левой – держава. Это символы власти, управления государством. Скипетр – это жезл, короткая палка, украшенная резьбой, золотом и драгоценными камнями. Он «указывает», что нужно делать, чтобы государство было сильным и богатым. Держава – позолоченный шар с крестом наверху. Тот, кто управляет государством, должен охранять, «держать» его. </a:t>
            </a:r>
          </a:p>
          <a:p>
            <a:pPr algn="just"/>
            <a:endParaRPr lang="ru-RU" sz="7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2218450" y="-5850165"/>
            <a:ext cx="2286000" cy="194822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dirty="0" smtClean="0">
                <a:solidFill>
                  <a:prstClr val="white"/>
                </a:solidFill>
              </a:rPr>
              <a:t>На щите красного цвета изображен двуглавый золотой орёл.  Это символ нашего государства. Посмотрите на крылья орла – они похожи на солнечные лучи. Как солнце своими лучами проникает повсюду, так и государство должно на своей территории обо всем знать. На груди орла - красный щит с изображением всадника – это святой Георгий Победоносец. Он на серебряном коне, за плечами у него развивается синий плащ, в правой руке он держит серебряное копьё, которым убивает дракона. Дракон – символ зла. Изображение всадника, убивающего дракона, означает победу над злом. А от слова «копьё» произошло слово «копейка», т.к. изображение Георгия Победоносца с копьём в руке издавна чеканили на мелких монетах. В правой руке у орла – скипетр,  а в левой – держава. Это символы власти, управления государством. Скипетр – это жезл, короткая палка, украшенная резьбой, золотом и драгоценными камнями. Он «указывает», что нужно делать, чтобы государство было сильным и богатым. Держава – позолоченный шар с крестом наверху. Тот, кто управляет государством, должен охранять, «держать» его.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10-0001A-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2190750" cy="2190750"/>
          </a:xfrm>
          <a:prstGeom prst="rect">
            <a:avLst/>
          </a:prstGeom>
        </p:spPr>
      </p:pic>
      <p:pic>
        <p:nvPicPr>
          <p:cNvPr id="3" name="Рисунок 2" descr="1281378613a_l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43174" y="642918"/>
            <a:ext cx="4429156" cy="2143140"/>
          </a:xfrm>
          <a:prstGeom prst="rect">
            <a:avLst/>
          </a:prstGeom>
        </p:spPr>
      </p:pic>
      <p:pic>
        <p:nvPicPr>
          <p:cNvPr id="4" name="Рисунок 3" descr="Je8dM.AA9CK.Image25_r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86578" y="285728"/>
            <a:ext cx="2071702" cy="2071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657">
            <a:off x="2195529" y="3037280"/>
            <a:ext cx="3826717" cy="3190850"/>
          </a:xfrm>
          <a:prstGeom prst="rect">
            <a:avLst/>
          </a:prstGeom>
        </p:spPr>
      </p:pic>
      <p:pic>
        <p:nvPicPr>
          <p:cNvPr id="5" name="Рисунок 4" descr="16186577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4282" y="3071810"/>
            <a:ext cx="2248589" cy="3286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2143116"/>
            <a:ext cx="3071834" cy="4486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876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4500593" cy="6143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342" y="642918"/>
            <a:ext cx="3286148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Гимн посвящен нашей стране, её бескрайним просторам, отважным людям, великой истории. В гимне поется о прошлом и будущем страны, о горячей любви граждан к своей Родине. Это торжественная, хвалебная песня страны. Его слушают обязательно стоя, подчеркивая важность и значимость этой песни и каждый гражданин знает гимн своей страны и узнает его из тысячи других мелодий.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1834</TotalTime>
  <Words>491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Москва</vt:lpstr>
      <vt:lpstr>Слайд 11</vt:lpstr>
      <vt:lpstr>Слайд 12</vt:lpstr>
      <vt:lpstr>Слайд 13</vt:lpstr>
      <vt:lpstr>Слайд 14</vt:lpstr>
      <vt:lpstr>Слайд 15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Отгадай загадку</dc:title>
  <dc:creator>татьяна</dc:creator>
  <cp:lastModifiedBy>User</cp:lastModifiedBy>
  <cp:revision>87</cp:revision>
  <dcterms:created xsi:type="dcterms:W3CDTF">2013-05-11T16:06:01Z</dcterms:created>
  <dcterms:modified xsi:type="dcterms:W3CDTF">2015-07-08T20:00:34Z</dcterms:modified>
</cp:coreProperties>
</file>