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69" r:id="rId3"/>
    <p:sldId id="258" r:id="rId4"/>
    <p:sldId id="259" r:id="rId5"/>
    <p:sldId id="260" r:id="rId6"/>
    <p:sldId id="261" r:id="rId7"/>
    <p:sldId id="262" r:id="rId8"/>
    <p:sldId id="263" r:id="rId9"/>
    <p:sldId id="264" r:id="rId10"/>
    <p:sldId id="265" r:id="rId11"/>
    <p:sldId id="270" r:id="rId12"/>
    <p:sldId id="266" r:id="rId13"/>
    <p:sldId id="267"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97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10.08.2015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10.08.2015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10.08.2015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10.08.2015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10.08.2015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10.08.2015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052736"/>
            <a:ext cx="7175351" cy="1793167"/>
          </a:xfrm>
        </p:spPr>
        <p:txBody>
          <a:bodyPr/>
          <a:lstStyle/>
          <a:p>
            <a:pPr marL="182880" indent="0" algn="ctr">
              <a:buNone/>
            </a:pPr>
            <a:r>
              <a:rPr lang="ru-RU" dirty="0"/>
              <a:t>Памятка родителям дошкольников.</a:t>
            </a:r>
            <a:br>
              <a:rPr lang="ru-RU" dirty="0"/>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5318" y="3049987"/>
            <a:ext cx="4104456" cy="320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927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731520"/>
            <a:ext cx="7992888" cy="5433784"/>
          </a:xfrm>
        </p:spPr>
        <p:txBody>
          <a:bodyPr>
            <a:normAutofit/>
          </a:bodyPr>
          <a:lstStyle/>
          <a:p>
            <a:pPr marL="45720" indent="0" algn="ctr">
              <a:buNone/>
            </a:pPr>
            <a:r>
              <a:rPr lang="ru-RU" sz="2400" dirty="0"/>
              <a:t>8. Не рекомендуется приносить в детский сад игрушки, книжки. Но в период адаптации это допускается. Пожалуйста, помните, что игрушка Вашего ребёнка может испортиться, потеряться, или её может взять домой другой ребёнок (дети любят меняться ими), поэтому не нужно приносить предметы, за сохранность и целостность которых Вы будете переживать. Никогда не говорите ребёнку: «Никому не давай свою игрушку, спрячь ее...» и т. п., лучше сказать: «Покажи всем ребяткам, они будут удивлены. Посмотрят и отдадут тебе, а воспитатель похвалит, что ты не жадный, щедрый, умеешь делиться».</a:t>
            </a:r>
          </a:p>
          <a:p>
            <a:pPr marL="45720" indent="0">
              <a:buNone/>
            </a:pPr>
            <a:endParaRPr lang="ru-RU" dirty="0"/>
          </a:p>
          <a:p>
            <a:pPr marL="45720" indent="0">
              <a:buNone/>
            </a:pPr>
            <a:endParaRPr lang="ru-RU" dirty="0"/>
          </a:p>
        </p:txBody>
      </p:sp>
    </p:spTree>
    <p:extLst>
      <p:ext uri="{BB962C8B-B14F-4D97-AF65-F5344CB8AC3E}">
        <p14:creationId xmlns:p14="http://schemas.microsoft.com/office/powerpoint/2010/main" val="85643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45720" indent="0" algn="ctr">
              <a:buNone/>
            </a:pPr>
            <a:r>
              <a:rPr lang="ru-RU" sz="3200" b="1" dirty="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Мы просим вас прислушаться к нашим советам,</a:t>
            </a:r>
          </a:p>
          <a:p>
            <a:pPr marL="45720" indent="0" algn="ctr">
              <a:buNone/>
            </a:pPr>
            <a:r>
              <a:rPr lang="ru-RU" sz="3200" b="1" dirty="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 от этого зависит здоровье наших детей , </a:t>
            </a:r>
          </a:p>
          <a:p>
            <a:pPr marL="45720" indent="0" algn="ctr">
              <a:buNone/>
            </a:pPr>
            <a:r>
              <a:rPr lang="ru-RU" sz="3200" b="1" dirty="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а также ваше</a:t>
            </a:r>
          </a:p>
          <a:p>
            <a:pPr marL="45720" indent="0" algn="ctr">
              <a:buNone/>
            </a:pPr>
            <a:r>
              <a:rPr lang="ru-RU" sz="3200" b="1" dirty="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 и наше спокойствие!</a:t>
            </a:r>
          </a:p>
          <a:p>
            <a:pPr marL="45720" indent="0">
              <a:buNone/>
            </a:pPr>
            <a:endParaRPr lang="ru-RU"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4432300"/>
            <a:ext cx="76327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92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941168"/>
            <a:ext cx="7920879" cy="1505104"/>
          </a:xfrm>
        </p:spPr>
        <p:txBody>
          <a:bodyPr/>
          <a:lstStyle/>
          <a:p>
            <a:pPr marL="0" indent="0" algn="ctr">
              <a:buNone/>
            </a:pPr>
            <a:r>
              <a:rPr lang="ru-RU" dirty="0"/>
              <a:t>Пусть ваши дети</a:t>
            </a:r>
            <a:br>
              <a:rPr lang="ru-RU" dirty="0"/>
            </a:br>
            <a:r>
              <a:rPr lang="ru-RU" dirty="0"/>
              <a:t> будут здоровыми!</a:t>
            </a:r>
            <a:br>
              <a:rPr lang="ru-RU" dirty="0"/>
            </a:br>
            <a:endParaRPr lang="ru-RU" dirty="0"/>
          </a:p>
        </p:txBody>
      </p:sp>
      <p:pic>
        <p:nvPicPr>
          <p:cNvPr id="3074" name="Picture 2"/>
          <p:cNvPicPr>
            <a:picLocks noGrp="1" noChangeAspect="1" noChangeArrowheads="1"/>
          </p:cNvPicPr>
          <p:nvPr>
            <p:ph sz="quarter" idx="13"/>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59632" y="240852"/>
            <a:ext cx="6480720" cy="468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65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45720" indent="0" algn="ctr">
              <a:buNone/>
            </a:pPr>
            <a:r>
              <a:rPr lang="ru-RU" sz="40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Спасибо за ваше внимание!</a:t>
            </a:r>
          </a:p>
          <a:p>
            <a:pPr marL="45720" indent="0">
              <a:buNone/>
            </a:pPr>
            <a:endParaRPr lang="ru-RU" dirty="0"/>
          </a:p>
        </p:txBody>
      </p:sp>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83768" y="2492896"/>
            <a:ext cx="3600400" cy="377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14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5616" y="1340768"/>
            <a:ext cx="6400800" cy="3474720"/>
          </a:xfrm>
        </p:spPr>
        <p:txBody>
          <a:bodyPr/>
          <a:lstStyle/>
          <a:p>
            <a:pPr marL="45720" indent="0" algn="ctr">
              <a:buNone/>
            </a:pPr>
            <a:r>
              <a:rPr lang="ru-RU" sz="3200" b="1" dirty="0" smtClean="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 Санкт-Петербург</a:t>
            </a:r>
          </a:p>
          <a:p>
            <a:pPr marL="45720" indent="0" algn="ctr">
              <a:buNone/>
            </a:pPr>
            <a:r>
              <a:rPr lang="ru-RU" sz="3200" b="1" dirty="0" smtClean="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ГБДОУ </a:t>
            </a:r>
            <a:r>
              <a:rPr lang="ru-RU" sz="3200" b="1" dirty="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 </a:t>
            </a:r>
            <a:r>
              <a:rPr lang="ru-RU" sz="3200" b="1" dirty="0" smtClean="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86</a:t>
            </a:r>
          </a:p>
          <a:p>
            <a:pPr marL="45720" indent="0" algn="ctr">
              <a:buNone/>
            </a:pPr>
            <a:r>
              <a:rPr lang="ru-RU" sz="3200" b="1" dirty="0" smtClean="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 Красногвардейского района</a:t>
            </a:r>
            <a:endParaRPr lang="ru-RU" sz="3200" b="1" dirty="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endParaRPr>
          </a:p>
          <a:p>
            <a:pPr marL="45720" indent="0" algn="ctr">
              <a:buNone/>
            </a:pPr>
            <a:r>
              <a:rPr lang="ru-RU" sz="3200" b="1" dirty="0" smtClean="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Воспитатель </a:t>
            </a:r>
            <a:r>
              <a:rPr lang="ru-RU" sz="3200" b="1" dirty="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группы № </a:t>
            </a:r>
            <a:r>
              <a:rPr lang="ru-RU" sz="3200" b="1" dirty="0" smtClean="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10</a:t>
            </a:r>
          </a:p>
          <a:p>
            <a:pPr marL="45720" indent="0" algn="ctr">
              <a:buNone/>
            </a:pPr>
            <a:r>
              <a:rPr lang="ru-RU" sz="3200" b="1" dirty="0" err="1" smtClean="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Сердцова</a:t>
            </a:r>
            <a:r>
              <a:rPr lang="ru-RU" sz="3200" b="1" dirty="0" smtClean="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rPr>
              <a:t> Елена Викторовна</a:t>
            </a:r>
            <a:endParaRPr lang="ru-RU" sz="3200" b="1" dirty="0">
              <a:ln w="19050">
                <a:solidFill>
                  <a:schemeClr val="tx2">
                    <a:satMod val="155000"/>
                  </a:schemeClr>
                </a:solidFill>
                <a:prstDash val="solid"/>
              </a:ln>
              <a:solidFill>
                <a:schemeClr val="bg2">
                  <a:lumMod val="50000"/>
                </a:schemeClr>
              </a:solidFill>
              <a:effectLst>
                <a:glow rad="63500">
                  <a:schemeClr val="accent6">
                    <a:satMod val="175000"/>
                    <a:alpha val="40000"/>
                  </a:schemeClr>
                </a:glow>
                <a:outerShdw blurRad="41275" dist="20320" dir="1800000" algn="tl" rotWithShape="0">
                  <a:srgbClr val="000000">
                    <a:alpha val="40000"/>
                  </a:srgbClr>
                </a:outerShdw>
              </a:effectLst>
            </a:endParaRPr>
          </a:p>
          <a:p>
            <a:pPr marL="45720" indent="0">
              <a:buNone/>
            </a:pPr>
            <a:endParaRPr lang="ru-RU" dirty="0"/>
          </a:p>
        </p:txBody>
      </p:sp>
    </p:spTree>
    <p:extLst>
      <p:ext uri="{BB962C8B-B14F-4D97-AF65-F5344CB8AC3E}">
        <p14:creationId xmlns:p14="http://schemas.microsoft.com/office/powerpoint/2010/main" val="38108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45720" indent="0" algn="ctr">
              <a:lnSpc>
                <a:spcPct val="150000"/>
              </a:lnSpc>
              <a:buNone/>
            </a:pPr>
            <a:r>
              <a:rPr lang="ru-RU" sz="4000" b="1" dirty="0" smtClean="0">
                <a:ln w="31550" cmpd="sng">
                  <a:gradFill>
                    <a:gsLst>
                      <a:gs pos="74000">
                        <a:schemeClr val="accent6">
                          <a:shade val="50000"/>
                          <a:satMod val="190000"/>
                        </a:schemeClr>
                      </a:gs>
                      <a:gs pos="400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rPr>
              <a:t>«Что </a:t>
            </a:r>
            <a:r>
              <a:rPr lang="ru-RU" sz="4000" b="1" dirty="0">
                <a:ln w="31550" cmpd="sng">
                  <a:gradFill>
                    <a:gsLst>
                      <a:gs pos="74000">
                        <a:schemeClr val="accent6">
                          <a:shade val="50000"/>
                          <a:satMod val="190000"/>
                        </a:schemeClr>
                      </a:gs>
                      <a:gs pos="400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rPr>
              <a:t>можно и что нельзя приносить с собой в детский </a:t>
            </a:r>
            <a:r>
              <a:rPr lang="ru-RU" sz="4000" b="1" dirty="0" smtClean="0">
                <a:ln w="31550" cmpd="sng">
                  <a:gradFill>
                    <a:gsLst>
                      <a:gs pos="74000">
                        <a:schemeClr val="accent6">
                          <a:shade val="50000"/>
                          <a:satMod val="190000"/>
                        </a:schemeClr>
                      </a:gs>
                      <a:gs pos="400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rPr>
              <a:t>сад»</a:t>
            </a:r>
            <a:endParaRPr lang="ru-RU" sz="4000" b="1" dirty="0">
              <a:ln w="31550" cmpd="sng">
                <a:gradFill>
                  <a:gsLst>
                    <a:gs pos="74000">
                      <a:schemeClr val="accent6">
                        <a:shade val="50000"/>
                        <a:satMod val="190000"/>
                      </a:schemeClr>
                    </a:gs>
                    <a:gs pos="400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endParaRPr>
          </a:p>
          <a:p>
            <a:pPr marL="45720" indent="0">
              <a:buNone/>
            </a:pPr>
            <a:endParaRPr lang="ru-RU" dirty="0"/>
          </a:p>
        </p:txBody>
      </p:sp>
      <p:pic>
        <p:nvPicPr>
          <p:cNvPr id="5123"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79912" y="4941168"/>
            <a:ext cx="11398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7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45720" indent="0" algn="ctr">
              <a:buNone/>
            </a:pPr>
            <a:r>
              <a:rPr lang="ru-RU" sz="2800" b="1" dirty="0">
                <a:solidFill>
                  <a:schemeClr val="bg2">
                    <a:lumMod val="25000"/>
                  </a:schemeClr>
                </a:solidFill>
              </a:rPr>
              <a:t>Родители наравне с сотрудниками ГБДОУ несут ответственность за безопасное пребывание детей в детском саду. Приводя ребенка в детский сад, родитель обязан знать, что:  </a:t>
            </a:r>
          </a:p>
          <a:p>
            <a:endParaRPr lang="ru-RU" dirty="0"/>
          </a:p>
        </p:txBody>
      </p:sp>
      <p:sp>
        <p:nvSpPr>
          <p:cNvPr id="4" name="Прямоугольник 3"/>
          <p:cNvSpPr/>
          <p:nvPr/>
        </p:nvSpPr>
        <p:spPr>
          <a:xfrm>
            <a:off x="899592" y="3861048"/>
            <a:ext cx="7488832" cy="2246769"/>
          </a:xfrm>
          <a:prstGeom prst="rect">
            <a:avLst/>
          </a:prstGeom>
        </p:spPr>
        <p:txBody>
          <a:bodyPr wrap="square">
            <a:spAutoFit/>
          </a:bodyPr>
          <a:lstStyle/>
          <a:p>
            <a:pPr marL="514350" indent="-514350">
              <a:buAutoNum type="arabicPeriod"/>
            </a:pPr>
            <a:r>
              <a:rPr lang="ru-RU" sz="2800" dirty="0" smtClean="0"/>
              <a:t>Находится </a:t>
            </a:r>
            <a:r>
              <a:rPr lang="ru-RU" sz="2800" dirty="0"/>
              <a:t>в карманах у ребенка. </a:t>
            </a:r>
            <a:endParaRPr lang="ru-RU" sz="2800" dirty="0" smtClean="0"/>
          </a:p>
          <a:p>
            <a:pPr algn="ctr"/>
            <a:r>
              <a:rPr lang="ru-RU" sz="2800" dirty="0" smtClean="0"/>
              <a:t>Это </a:t>
            </a:r>
            <a:r>
              <a:rPr lang="ru-RU" sz="2800" dirty="0"/>
              <a:t>убережет Вас и малыша от нежелательных недоразумений с другими воспитанниками и их родителями, с воспитателями и Вашим же ребенком.</a:t>
            </a:r>
          </a:p>
        </p:txBody>
      </p:sp>
    </p:spTree>
    <p:extLst>
      <p:ext uri="{BB962C8B-B14F-4D97-AF65-F5344CB8AC3E}">
        <p14:creationId xmlns:p14="http://schemas.microsoft.com/office/powerpoint/2010/main" val="279730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2976622"/>
            <a:ext cx="7848724" cy="3188682"/>
          </a:xfrm>
        </p:spPr>
        <p:txBody>
          <a:bodyPr>
            <a:normAutofit lnSpcReduction="10000"/>
          </a:bodyPr>
          <a:lstStyle/>
          <a:p>
            <a:pPr marL="45720" indent="0" algn="ctr">
              <a:buNone/>
            </a:pPr>
            <a:r>
              <a:rPr lang="ru-RU" sz="3000" dirty="0" smtClean="0"/>
              <a:t>2</a:t>
            </a:r>
            <a:r>
              <a:rPr lang="ru-RU" sz="3000" dirty="0"/>
              <a:t>. Нельзя приносить с собой: мелкие и опасные предметы: пуговицы, кнопки, зажигалки, лазерные игрушки, монеты, шнурки, жгуты и т. д.,  ценные вещи.  Все это может быть случайно проглочено, затянуто, засунуто в уши и т.п. любым из детей.</a:t>
            </a:r>
          </a:p>
          <a:p>
            <a:pPr marL="45720" indent="0">
              <a:buNone/>
            </a:pPr>
            <a:endParaRPr lang="ru-RU" dirty="0"/>
          </a:p>
        </p:txBody>
      </p:sp>
      <p:pic>
        <p:nvPicPr>
          <p:cNvPr id="307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95536" y="398326"/>
            <a:ext cx="3149318" cy="201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cstate="email">
            <a:clrChange>
              <a:clrFrom>
                <a:srgbClr val="F8FEFE"/>
              </a:clrFrom>
              <a:clrTo>
                <a:srgbClr val="F8FEFE">
                  <a:alpha val="0"/>
                </a:srgbClr>
              </a:clrTo>
            </a:clrChange>
            <a:extLst>
              <a:ext uri="{28A0092B-C50C-407E-A947-70E740481C1C}">
                <a14:useLocalDpi xmlns:a14="http://schemas.microsoft.com/office/drawing/2010/main"/>
              </a:ext>
            </a:extLst>
          </a:blip>
          <a:srcRect/>
          <a:stretch>
            <a:fillRect/>
          </a:stretch>
        </p:blipFill>
        <p:spPr bwMode="auto">
          <a:xfrm>
            <a:off x="3461805" y="398326"/>
            <a:ext cx="2583410" cy="242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4"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bwMode="auto">
          <a:xfrm>
            <a:off x="6553200" y="384231"/>
            <a:ext cx="2082800" cy="259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678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731520"/>
            <a:ext cx="7488832" cy="3474720"/>
          </a:xfrm>
        </p:spPr>
        <p:txBody>
          <a:bodyPr/>
          <a:lstStyle/>
          <a:p>
            <a:pPr marL="45720" indent="0" algn="ctr">
              <a:buNone/>
            </a:pPr>
            <a:r>
              <a:rPr lang="ru-RU" sz="2800" dirty="0"/>
              <a:t>3. Нельзя оставлять в детском шкафчике лекарственные препараты и витамины. Это ОЧЕНЬ опасно для здоровья всех детей группы, особенно если Ваш малыш из добрых побуждений угостит всех друзей "вкусной </a:t>
            </a:r>
            <a:r>
              <a:rPr lang="ru-RU" sz="2800" dirty="0" err="1"/>
              <a:t>витаминкой</a:t>
            </a:r>
            <a:r>
              <a:rPr lang="ru-RU" sz="2800" dirty="0"/>
              <a:t>". </a:t>
            </a:r>
          </a:p>
          <a:p>
            <a:pPr marL="45720" indent="0">
              <a:buNone/>
            </a:pPr>
            <a:endParaRPr lang="ru-RU" dirty="0"/>
          </a:p>
        </p:txBody>
      </p:sp>
      <p:pic>
        <p:nvPicPr>
          <p:cNvPr id="512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83768" y="3489424"/>
            <a:ext cx="4125838" cy="294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68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45720" indent="0">
              <a:buNone/>
            </a:pPr>
            <a:r>
              <a:rPr lang="ru-RU" dirty="0"/>
              <a:t>4. Нельзя приносить продукты питания (молочные, соки, экзотические фрукты, пирожные и торты), жевательную резинку. Исключение </a:t>
            </a:r>
            <a:r>
              <a:rPr lang="ru-RU" dirty="0" smtClean="0"/>
              <a:t>составляют </a:t>
            </a:r>
            <a:r>
              <a:rPr lang="ru-RU" dirty="0"/>
              <a:t>случаи празднования дней Рождения - НО обязательно нужно предупреждать об том воспитателя, т.к. данное мероприятие проводится строго под его контролем.</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2272" y="3429000"/>
            <a:ext cx="2732638" cy="194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7656" y="4779640"/>
            <a:ext cx="2078360" cy="207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26136" y="3354772"/>
            <a:ext cx="3933241" cy="25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41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48473" y="2779268"/>
            <a:ext cx="3605138" cy="192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sz="quarter" idx="13"/>
          </p:nvPr>
        </p:nvSpPr>
        <p:spPr>
          <a:xfrm>
            <a:off x="899592" y="731520"/>
            <a:ext cx="7344816" cy="3474720"/>
          </a:xfrm>
        </p:spPr>
        <p:txBody>
          <a:bodyPr>
            <a:normAutofit/>
          </a:bodyPr>
          <a:lstStyle/>
          <a:p>
            <a:pPr marL="45720" indent="0">
              <a:buNone/>
            </a:pPr>
            <a:r>
              <a:rPr lang="ru-RU" sz="2400" dirty="0"/>
              <a:t>5. Нельзя приносить с собой опасные игрушки: дротики, пистолеты, ружья, кинжалы, лук со стрелами, игрушки сомнительного производителя, стеклянные игрушки. Помните, все, что берет ребенок с собой не должно быть </a:t>
            </a:r>
            <a:r>
              <a:rPr lang="ru-RU" sz="2400" dirty="0" err="1"/>
              <a:t>травмоопасно</a:t>
            </a:r>
            <a:r>
              <a:rPr lang="ru-RU" sz="2400" dirty="0"/>
              <a:t>!</a:t>
            </a:r>
          </a:p>
        </p:txBody>
      </p:sp>
      <p:pic>
        <p:nvPicPr>
          <p:cNvPr id="2051" name="Picture 3"/>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971600" y="3179680"/>
            <a:ext cx="2300720" cy="336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35896" y="3740638"/>
            <a:ext cx="2813298" cy="281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02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27584" y="731520"/>
            <a:ext cx="7488832" cy="2769488"/>
          </a:xfrm>
        </p:spPr>
        <p:txBody>
          <a:bodyPr>
            <a:normAutofit/>
          </a:bodyPr>
          <a:lstStyle/>
          <a:p>
            <a:pPr marL="45720" indent="0">
              <a:buNone/>
            </a:pPr>
            <a:r>
              <a:rPr lang="ru-RU" sz="2800" dirty="0"/>
              <a:t>6. Нельзя приносить острые, режущие, стеклянные предметы (ножницы, ножи, булавки, гвозди, проволоку, зеркала, стеклянные флаконы).</a:t>
            </a:r>
          </a:p>
        </p:txBody>
      </p:sp>
      <p:pic>
        <p:nvPicPr>
          <p:cNvPr id="921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00100" y="2058667"/>
            <a:ext cx="2951039" cy="295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64088" y="2058667"/>
            <a:ext cx="2513194" cy="174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99592" y="4157112"/>
            <a:ext cx="3552056" cy="266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88231" y="4180881"/>
            <a:ext cx="4426822" cy="238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06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576" y="731520"/>
            <a:ext cx="7776864" cy="3474720"/>
          </a:xfrm>
        </p:spPr>
        <p:txBody>
          <a:bodyPr/>
          <a:lstStyle/>
          <a:p>
            <a:pPr marL="45720" indent="0">
              <a:buNone/>
            </a:pPr>
            <a:r>
              <a:rPr lang="ru-RU" sz="2800" dirty="0"/>
              <a:t>7. Нельзя детям надевать украшения (крупные серьги, длинные цепочки, кольца) - в процессе игры это может привести к травме ребенка.</a:t>
            </a:r>
          </a:p>
          <a:p>
            <a:pPr marL="45720" indent="0">
              <a:buNone/>
            </a:pPr>
            <a:endParaRPr lang="ru-RU" dirty="0"/>
          </a:p>
        </p:txBody>
      </p:sp>
      <p:pic>
        <p:nvPicPr>
          <p:cNvPr id="8195"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5536" y="3068960"/>
            <a:ext cx="2957314" cy="295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68144" y="1772816"/>
            <a:ext cx="3143994" cy="491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2850" y="3945176"/>
            <a:ext cx="2745331" cy="205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290675"/>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79</TotalTime>
  <Words>436</Words>
  <Application>Microsoft Office PowerPoint</Application>
  <PresentationFormat>Экран (4:3)</PresentationFormat>
  <Paragraphs>23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Памятка родителям дошкольников.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Пусть ваши дети  будут здоровыми!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Памятка родителям дошкольников.</dc:title>
  <dc:creator>Елена</dc:creator>
  <cp:lastModifiedBy>Елена</cp:lastModifiedBy>
  <cp:revision>20</cp:revision>
  <dcterms:created xsi:type="dcterms:W3CDTF">2015-07-09T15:46:22Z</dcterms:created>
  <dcterms:modified xsi:type="dcterms:W3CDTF">2015-08-10T17:20:15Z</dcterms:modified>
</cp:coreProperties>
</file>