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522" autoAdjust="0"/>
  </p:normalViewPr>
  <p:slideViewPr>
    <p:cSldViewPr>
      <p:cViewPr>
        <p:scale>
          <a:sx n="77" d="100"/>
          <a:sy n="77" d="100"/>
        </p:scale>
        <p:origin x="-136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40276"/>
          </a:xfrm>
        </p:spPr>
        <p:txBody>
          <a:bodyPr/>
          <a:lstStyle/>
          <a:p>
            <a:pPr algn="ctr"/>
            <a:r>
              <a:rPr lang="ru-RU" dirty="0" smtClean="0"/>
              <a:t>«Мы создаем игры сами»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850064"/>
            <a:ext cx="7215206" cy="207900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подготовительная к школе </a:t>
            </a:r>
            <a:r>
              <a:rPr lang="ru-RU" sz="3200" dirty="0" smtClean="0"/>
              <a:t>группа </a:t>
            </a:r>
            <a:r>
              <a:rPr lang="ru-RU" sz="3200" dirty="0" smtClean="0"/>
              <a:t>№ 8 МКДОУ </a:t>
            </a:r>
            <a:r>
              <a:rPr lang="ru-RU" sz="3200" dirty="0" smtClean="0"/>
              <a:t>детский сад </a:t>
            </a:r>
            <a:r>
              <a:rPr lang="ru-RU" sz="3200" dirty="0" smtClean="0"/>
              <a:t>№ </a:t>
            </a:r>
            <a:r>
              <a:rPr lang="ru-RU" sz="3200" dirty="0" smtClean="0"/>
              <a:t>411</a:t>
            </a:r>
            <a:endParaRPr lang="ru-RU" sz="3200" dirty="0"/>
          </a:p>
        </p:txBody>
      </p:sp>
      <p:pic>
        <p:nvPicPr>
          <p:cNvPr id="4" name="Рисунок 3" descr="Рисунок1"/>
          <p:cNvPicPr/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214950"/>
            <a:ext cx="928694" cy="149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Пособие постоянно пополняется!</a:t>
            </a:r>
            <a:endParaRPr lang="ru-RU" dirty="0"/>
          </a:p>
        </p:txBody>
      </p:sp>
      <p:pic>
        <p:nvPicPr>
          <p:cNvPr id="1027" name="Picture 3" descr="D:\DCIM\104_PANA\P104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00024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 нашей группе есть настольно-печатные игры, в которые дети с удовольствием играют</a:t>
            </a:r>
            <a:endParaRPr lang="ru-RU" sz="3600" dirty="0"/>
          </a:p>
        </p:txBody>
      </p:sp>
      <p:pic>
        <p:nvPicPr>
          <p:cNvPr id="2" name="Picture 2" descr="C:\Users\Pigmey\Desktop\для ГЭП\P1030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4000528" cy="3000396"/>
          </a:xfrm>
          <a:prstGeom prst="rect">
            <a:avLst/>
          </a:prstGeom>
          <a:noFill/>
        </p:spPr>
      </p:pic>
      <p:pic>
        <p:nvPicPr>
          <p:cNvPr id="1027" name="Picture 3" descr="C:\Users\Pigmey\Desktop\для ГЭП\P1030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Ребята очень удивились, когда я предложила им самим создать игры!</a:t>
            </a:r>
            <a:br>
              <a:rPr lang="ru-RU" sz="3600" dirty="0" smtClean="0"/>
            </a:br>
            <a:r>
              <a:rPr lang="ru-RU" sz="3600" dirty="0" smtClean="0"/>
              <a:t>Но с энтузиазмом взялись за дело!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C:\Users\Pigmey\Desktop\для ГЭП\P1030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14818"/>
            <a:ext cx="3333774" cy="2500330"/>
          </a:xfrm>
          <a:prstGeom prst="rect">
            <a:avLst/>
          </a:prstGeom>
          <a:noFill/>
        </p:spPr>
      </p:pic>
      <p:pic>
        <p:nvPicPr>
          <p:cNvPr id="2051" name="Picture 3" descr="C:\Users\Pigmey\Desktop\для ГЭП\P1030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64"/>
            <a:ext cx="3143272" cy="2357454"/>
          </a:xfrm>
          <a:prstGeom prst="rect">
            <a:avLst/>
          </a:prstGeom>
          <a:noFill/>
        </p:spPr>
      </p:pic>
      <p:pic>
        <p:nvPicPr>
          <p:cNvPr id="2052" name="Picture 4" descr="C:\Users\Pigmey\Desktop\для ГЭП\P1030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71448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33588" cy="50006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- ребята придумали игры и правила;</a:t>
            </a:r>
            <a:br>
              <a:rPr lang="ru-RU" sz="3200" b="1" dirty="0" smtClean="0"/>
            </a:br>
            <a:r>
              <a:rPr lang="ru-RU" sz="3200" b="1" dirty="0" smtClean="0"/>
              <a:t>- сами нарисовали их, исходя из правил ;</a:t>
            </a:r>
            <a:br>
              <a:rPr lang="ru-RU" sz="3200" b="1" dirty="0" smtClean="0"/>
            </a:br>
            <a:r>
              <a:rPr lang="ru-RU" sz="3200" b="1" dirty="0" smtClean="0"/>
              <a:t>- родители отнесли в копировальный центр для </a:t>
            </a:r>
            <a:r>
              <a:rPr lang="ru-RU" sz="3200" b="1" dirty="0" err="1" smtClean="0"/>
              <a:t>ламинации</a:t>
            </a:r>
            <a:r>
              <a:rPr lang="ru-RU" sz="3200" b="1" dirty="0" smtClean="0"/>
              <a:t>;</a:t>
            </a:r>
            <a:br>
              <a:rPr lang="ru-RU" sz="3200" b="1" dirty="0" smtClean="0"/>
            </a:br>
            <a:r>
              <a:rPr lang="ru-RU" sz="3200" b="1" dirty="0" smtClean="0"/>
              <a:t>- дети поиграли в группе друг с другом, с родителями и воспитателями.</a:t>
            </a:r>
            <a:br>
              <a:rPr lang="ru-RU" sz="3200" b="1" dirty="0" smtClean="0"/>
            </a:br>
            <a:r>
              <a:rPr lang="ru-RU" sz="4000" b="1" dirty="0" smtClean="0"/>
              <a:t>Получились яркие, практичные и            интересные игры!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2680"/>
            <a:ext cx="7498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4398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 </a:t>
            </a:r>
            <a:r>
              <a:rPr lang="ru-RU" sz="2800" dirty="0" smtClean="0"/>
              <a:t>потом они </a:t>
            </a:r>
            <a:r>
              <a:rPr lang="ru-RU" sz="2800" dirty="0" smtClean="0"/>
              <a:t>с удовольствием подарили несколько игр ребятам из параллельной подготовительной группы и научили их играть!</a:t>
            </a:r>
            <a:endParaRPr lang="ru-RU" sz="2800" dirty="0"/>
          </a:p>
        </p:txBody>
      </p:sp>
      <p:pic>
        <p:nvPicPr>
          <p:cNvPr id="2" name="Picture 2" descr="C:\Users\Pigmey\Desktop\для ГЭП\P104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4286256"/>
            <a:ext cx="3238523" cy="2428892"/>
          </a:xfrm>
          <a:prstGeom prst="rect">
            <a:avLst/>
          </a:prstGeom>
          <a:noFill/>
        </p:spPr>
      </p:pic>
      <p:pic>
        <p:nvPicPr>
          <p:cNvPr id="3075" name="Picture 3" descr="C:\Users\Pigmey\Desktop\для ГЭП\P104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3238491" cy="2428868"/>
          </a:xfrm>
          <a:prstGeom prst="rect">
            <a:avLst/>
          </a:prstGeom>
          <a:noFill/>
        </p:spPr>
      </p:pic>
      <p:pic>
        <p:nvPicPr>
          <p:cNvPr id="3076" name="Picture 4" descr="C:\Users\Pigmey\Desktop\для ГЭП\P104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256"/>
            <a:ext cx="3238491" cy="2428868"/>
          </a:xfrm>
          <a:prstGeom prst="rect">
            <a:avLst/>
          </a:prstGeom>
          <a:noFill/>
        </p:spPr>
      </p:pic>
      <p:pic>
        <p:nvPicPr>
          <p:cNvPr id="3077" name="Picture 5" descr="C:\Users\Pigmey\Desktop\для ГЭП\P1040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714488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708392" cy="664371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Задачи, решаемые в ходе изготовления      настольных дидактических игр и в процессе игры с ними: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развитие мышления;</a:t>
            </a:r>
            <a:br>
              <a:rPr lang="ru-RU" sz="3600" dirty="0" smtClean="0"/>
            </a:br>
            <a:r>
              <a:rPr lang="ru-RU" sz="3600" dirty="0" smtClean="0"/>
              <a:t>- развития навыка печатания букв, простых слов;</a:t>
            </a:r>
            <a:br>
              <a:rPr lang="ru-RU" sz="3600" dirty="0" smtClean="0"/>
            </a:br>
            <a:r>
              <a:rPr lang="ru-RU" sz="3600" dirty="0" smtClean="0"/>
              <a:t>- развитие навыка чтения;</a:t>
            </a:r>
            <a:br>
              <a:rPr lang="ru-RU" sz="3600" dirty="0" smtClean="0"/>
            </a:br>
            <a:r>
              <a:rPr lang="ru-RU" sz="3600" dirty="0" smtClean="0"/>
              <a:t>- развитие творческих способностей;</a:t>
            </a:r>
            <a:br>
              <a:rPr lang="ru-RU" sz="3600" dirty="0" smtClean="0"/>
            </a:br>
            <a:r>
              <a:rPr lang="ru-RU" sz="3600" dirty="0" smtClean="0"/>
              <a:t>- развитие мелкой и тонкой моторики;</a:t>
            </a:r>
            <a:br>
              <a:rPr lang="ru-RU" sz="3600" dirty="0" smtClean="0"/>
            </a:br>
            <a:r>
              <a:rPr lang="ru-RU" sz="3600" dirty="0" smtClean="0"/>
              <a:t>- воспитание навыка аккуратного выполнения работы;</a:t>
            </a:r>
            <a:br>
              <a:rPr lang="ru-RU" sz="3600" dirty="0" smtClean="0"/>
            </a:br>
            <a:r>
              <a:rPr lang="ru-RU" sz="3600" dirty="0" smtClean="0"/>
              <a:t>- развитие умения задавать вопросы и отвечать на них;</a:t>
            </a:r>
            <a:br>
              <a:rPr lang="ru-RU" sz="3600" dirty="0" smtClean="0"/>
            </a:br>
            <a:r>
              <a:rPr lang="ru-RU" sz="3600" dirty="0" smtClean="0"/>
              <a:t>- развитие связной речи.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67662" cy="1497466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На этом мы не остановились…</a:t>
            </a:r>
            <a:br>
              <a:rPr lang="ru-RU" sz="3200" dirty="0" smtClean="0"/>
            </a:br>
            <a:r>
              <a:rPr lang="ru-RU" sz="3200" dirty="0" smtClean="0"/>
              <a:t>Идея изготовления игр своими силами завладела нашими умами!!!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1643050"/>
            <a:ext cx="7553348" cy="5007936"/>
          </a:xfrm>
        </p:spPr>
        <p:txBody>
          <a:bodyPr/>
          <a:lstStyle/>
          <a:p>
            <a:r>
              <a:rPr lang="ru-RU" dirty="0" smtClean="0"/>
              <a:t>В центре экспериментирования лежали морские камешки, привезенные Егором из теплых стран.</a:t>
            </a:r>
          </a:p>
          <a:p>
            <a:r>
              <a:rPr lang="ru-RU" dirty="0" smtClean="0"/>
              <a:t>Мы подумали, как бы поиграть с ними…</a:t>
            </a:r>
          </a:p>
          <a:p>
            <a:r>
              <a:rPr lang="ru-RU" dirty="0" smtClean="0"/>
              <a:t>И придумали!!!</a:t>
            </a:r>
          </a:p>
          <a:p>
            <a:r>
              <a:rPr lang="ru-RU" dirty="0" smtClean="0"/>
              <a:t>Нарисовали  на них рисунки, напечатали буквы и…  Получилось замечательное дидактическое пособие для разнообразных игр!</a:t>
            </a:r>
            <a:endParaRPr lang="ru-RU" dirty="0"/>
          </a:p>
        </p:txBody>
      </p:sp>
      <p:pic>
        <p:nvPicPr>
          <p:cNvPr id="4098" name="Picture 2" descr="C:\Users\Pigmey\Desktop\для ГЭП\P103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643446"/>
            <a:ext cx="2714612" cy="2035959"/>
          </a:xfrm>
          <a:prstGeom prst="rect">
            <a:avLst/>
          </a:prstGeom>
          <a:noFill/>
        </p:spPr>
      </p:pic>
      <p:pic>
        <p:nvPicPr>
          <p:cNvPr id="4099" name="Picture 3" descr="C:\Users\Pigmey\Desktop\для ГЭП\P1030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714644" cy="2035983"/>
          </a:xfrm>
          <a:prstGeom prst="rect">
            <a:avLst/>
          </a:prstGeom>
          <a:noFill/>
        </p:spPr>
      </p:pic>
      <p:pic>
        <p:nvPicPr>
          <p:cNvPr id="4100" name="Picture 4" descr="C:\Users\Pigmey\Desktop\для ГЭП\P1030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46"/>
            <a:ext cx="2714612" cy="2035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Игры и упражнения с камешками: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«Четвертый - лишний»</a:t>
            </a:r>
          </a:p>
          <a:p>
            <a:r>
              <a:rPr lang="ru-RU" dirty="0" smtClean="0"/>
              <a:t> « Звуковое лото»</a:t>
            </a:r>
          </a:p>
          <a:p>
            <a:r>
              <a:rPr lang="ru-RU" dirty="0" smtClean="0"/>
              <a:t> «Найди и назови…»</a:t>
            </a:r>
          </a:p>
          <a:p>
            <a:r>
              <a:rPr lang="ru-RU" dirty="0" smtClean="0"/>
              <a:t> «Что пропало»</a:t>
            </a:r>
          </a:p>
          <a:p>
            <a:r>
              <a:rPr lang="ru-RU" dirty="0" smtClean="0"/>
              <a:t> «Путаница»</a:t>
            </a:r>
          </a:p>
          <a:p>
            <a:r>
              <a:rPr lang="ru-RU" dirty="0" smtClean="0"/>
              <a:t> игры на автоматизацию и дифференциацию звуков;</a:t>
            </a:r>
          </a:p>
          <a:p>
            <a:r>
              <a:rPr lang="ru-RU" dirty="0" smtClean="0"/>
              <a:t> …и еще много  –  </a:t>
            </a:r>
            <a:r>
              <a:rPr lang="ru-RU" dirty="0" err="1" smtClean="0"/>
              <a:t>много</a:t>
            </a:r>
            <a:r>
              <a:rPr lang="ru-RU" dirty="0" smtClean="0"/>
              <a:t>  других!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Задачи, которые решались в процессе изготовления камешков с рисунками: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 развитие фантазии, творческих способностей;</a:t>
            </a:r>
          </a:p>
          <a:p>
            <a:r>
              <a:rPr lang="ru-RU" dirty="0" smtClean="0"/>
              <a:t>- развитие мелкой и тонкой моторики рук;</a:t>
            </a:r>
          </a:p>
          <a:p>
            <a:r>
              <a:rPr lang="ru-RU" dirty="0" smtClean="0"/>
              <a:t>- воспитание аккуратности в работе;</a:t>
            </a:r>
          </a:p>
          <a:p>
            <a:r>
              <a:rPr lang="ru-RU" dirty="0" smtClean="0"/>
              <a:t>- обогащение тактильных ощущений;</a:t>
            </a:r>
          </a:p>
          <a:p>
            <a:r>
              <a:rPr lang="ru-RU" dirty="0" smtClean="0"/>
              <a:t>- развитие умения использовать различные технические приемы рисования;</a:t>
            </a:r>
          </a:p>
          <a:p>
            <a:r>
              <a:rPr lang="ru-RU" dirty="0" smtClean="0"/>
              <a:t>- развитие умения выполнять коллективную работу, оценивать результаты труда;</a:t>
            </a:r>
          </a:p>
          <a:p>
            <a:r>
              <a:rPr lang="ru-RU" dirty="0" smtClean="0"/>
              <a:t>- развитие фонематического слуха.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</TotalTime>
  <Words>250</Words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«Мы создаем игры сами»</vt:lpstr>
      <vt:lpstr>В нашей группе есть настольно-печатные игры, в которые дети с удовольствием играют</vt:lpstr>
      <vt:lpstr>Ребята очень удивились, когда я предложила им самим создать игры! Но с энтузиазмом взялись за дело! </vt:lpstr>
      <vt:lpstr>- ребята придумали игры и правила; - сами нарисовали их, исходя из правил ; - родители отнесли в копировальный центр для ламинации; - дети поиграли в группе друг с другом, с родителями и воспитателями. Получились яркие, практичные и            интересные игры! </vt:lpstr>
      <vt:lpstr>А потом они с удовольствием подарили несколько игр ребятам из параллельной подготовительной группы и научили их играть!</vt:lpstr>
      <vt:lpstr>Задачи, решаемые в ходе изготовления      настольных дидактических игр и в процессе игры с ними: - развитие мышления; - развития навыка печатания букв, простых слов; - развитие навыка чтения; - развитие творческих способностей; - развитие мелкой и тонкой моторики; - воспитание навыка аккуратного выполнения работы; - развитие умения задавать вопросы и отвечать на них; - развитие связной речи. </vt:lpstr>
      <vt:lpstr>           На этом мы не остановились… Идея изготовления игр своими силами завладела нашими умами!!!</vt:lpstr>
      <vt:lpstr>Игры и упражнения с камешками:</vt:lpstr>
      <vt:lpstr>Задачи, которые решались в процессе изготовления камешков с рисунками:</vt:lpstr>
      <vt:lpstr>Пособие постоянно пополняется!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о проделанной работе</dc:title>
  <dc:creator>Pigmey</dc:creator>
  <cp:lastModifiedBy>Pigmey</cp:lastModifiedBy>
  <cp:revision>17</cp:revision>
  <dcterms:created xsi:type="dcterms:W3CDTF">8502-01-13T17:06:08Z</dcterms:created>
  <dcterms:modified xsi:type="dcterms:W3CDTF">2014-01-27T14:44:51Z</dcterms:modified>
</cp:coreProperties>
</file>