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70" r:id="rId4"/>
    <p:sldId id="272" r:id="rId5"/>
    <p:sldId id="273" r:id="rId6"/>
    <p:sldId id="275" r:id="rId7"/>
    <p:sldId id="274" r:id="rId8"/>
    <p:sldId id="27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99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69F2FCE9-6F33-4539-81F8-D40832DC3F43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A10787E8-0B12-4EE5-9BCB-4679D1B7D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2FCE9-6F33-4539-81F8-D40832DC3F43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787E8-0B12-4EE5-9BCB-4679D1B7D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2FCE9-6F33-4539-81F8-D40832DC3F43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787E8-0B12-4EE5-9BCB-4679D1B7D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2FCE9-6F33-4539-81F8-D40832DC3F43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787E8-0B12-4EE5-9BCB-4679D1B7D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2FCE9-6F33-4539-81F8-D40832DC3F43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787E8-0B12-4EE5-9BCB-4679D1B7D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2FCE9-6F33-4539-81F8-D40832DC3F43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787E8-0B12-4EE5-9BCB-4679D1B7DE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2FCE9-6F33-4539-81F8-D40832DC3F43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787E8-0B12-4EE5-9BCB-4679D1B7DE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2FCE9-6F33-4539-81F8-D40832DC3F43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787E8-0B12-4EE5-9BCB-4679D1B7D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2FCE9-6F33-4539-81F8-D40832DC3F43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787E8-0B12-4EE5-9BCB-4679D1B7D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69F2FCE9-6F33-4539-81F8-D40832DC3F43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A10787E8-0B12-4EE5-9BCB-4679D1B7D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69F2FCE9-6F33-4539-81F8-D40832DC3F43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A10787E8-0B12-4EE5-9BCB-4679D1B7D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9F2FCE9-6F33-4539-81F8-D40832DC3F43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10787E8-0B12-4EE5-9BCB-4679D1B7D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рточки-схемы проведения опытов и экспериментов для детей старшего дошкольного возраста (картотека) 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000108"/>
            <a:ext cx="7143800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726026761"/>
      </p:ext>
    </p:extLst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www.maam.ru/upload/blogs/detsad-40885-13974010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571480"/>
            <a:ext cx="7572428" cy="571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110177896"/>
      </p:ext>
    </p:extLst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maam.ru/upload/blogs/detsad-40885-139740112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642918"/>
            <a:ext cx="7500990" cy="557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50763408"/>
      </p:ext>
    </p:extLst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http://www.maam.ru/upload/blogs/detsad-40885-139740125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642918"/>
            <a:ext cx="7429552" cy="542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25048603"/>
      </p:ext>
    </p:extLst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maam.ru/upload/blogs/detsad-40885-139740132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500042"/>
            <a:ext cx="7429552" cy="557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25048603"/>
      </p:ext>
    </p:extLst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maam.ru/upload/blogs/detsad-40885-139740135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642918"/>
            <a:ext cx="7739083" cy="5571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25048603"/>
      </p:ext>
    </p:extLst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maam.ru/upload/blogs/detsad-40885-139740144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9" y="714356"/>
            <a:ext cx="7715304" cy="5391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25048603"/>
      </p:ext>
    </p:extLst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maam.ru/upload/blogs/detsad-40885-139740177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642918"/>
            <a:ext cx="7643866" cy="53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25048603"/>
      </p:ext>
    </p:extLst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373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Кнопка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Дизайн-проект «В гостях у Смешариков»</dc:title>
  <dc:creator>User</dc:creator>
  <cp:lastModifiedBy>Admin</cp:lastModifiedBy>
  <cp:revision>39</cp:revision>
  <dcterms:created xsi:type="dcterms:W3CDTF">2011-03-02T11:09:12Z</dcterms:created>
  <dcterms:modified xsi:type="dcterms:W3CDTF">2015-04-01T07:40:59Z</dcterms:modified>
</cp:coreProperties>
</file>