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3" r:id="rId18"/>
    <p:sldId id="25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621" y="139314"/>
            <a:ext cx="7766936" cy="180378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Тема занятия: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«Правила дорожного движения»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(старший возраст)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0219" y="4634345"/>
            <a:ext cx="3470563" cy="19846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Разработал: воспитатель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ГБДОУ детский сад №5</a:t>
            </a:r>
          </a:p>
          <a:p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омбинированного вида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Красносельского района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г.Санкт</a:t>
            </a:r>
            <a:r>
              <a:rPr lang="ru-RU" dirty="0" smtClean="0">
                <a:solidFill>
                  <a:srgbClr val="002060"/>
                </a:solidFill>
              </a:rPr>
              <a:t>-Петербурга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Трулёва</a:t>
            </a:r>
            <a:r>
              <a:rPr lang="ru-RU" dirty="0" smtClean="0">
                <a:solidFill>
                  <a:srgbClr val="002060"/>
                </a:solidFill>
              </a:rPr>
              <a:t> О.Г.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Воя, мигая, мотором фырча,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Без опозданий доставит врача.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Едет, несётся в белой карете,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Самая </a:t>
            </a:r>
            <a:r>
              <a:rPr lang="ru-RU" sz="2800" dirty="0" smtClean="0">
                <a:solidFill>
                  <a:srgbClr val="FF0000"/>
                </a:solidFill>
              </a:rPr>
              <a:t>скорая помощь </a:t>
            </a:r>
            <a:r>
              <a:rPr lang="ru-RU" sz="2800" dirty="0" smtClean="0">
                <a:solidFill>
                  <a:srgbClr val="002060"/>
                </a:solidFill>
              </a:rPr>
              <a:t>на свете!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5" y="2234045"/>
            <a:ext cx="6951518" cy="429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2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Городской он или сельский,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Очень важен полицейский.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</a:t>
            </a:r>
            <a:r>
              <a:rPr lang="ru-RU" sz="2800" dirty="0" smtClean="0">
                <a:solidFill>
                  <a:srgbClr val="002060"/>
                </a:solidFill>
              </a:rPr>
              <a:t>храняет он закон,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Наш покой и крепкий сон. 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87436"/>
            <a:ext cx="8596668" cy="316922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ПОЛИЦЕЙСКАЯ МАШИНА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764" y="2198717"/>
            <a:ext cx="7387936" cy="425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2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84475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 теперь давайте попробуем запомнить несколько дорожных знаков!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g-fotki.yandex.ru/get/9167/16969765.1b3/0_87750_1e5d2933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418" y="1930400"/>
            <a:ext cx="2646091" cy="45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337" y="1407002"/>
            <a:ext cx="5715000" cy="48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43" y="12434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 этом месте пешеход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Терпеливо транспорт ждет.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Он пешком устал шагать,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Хочет пассажиром стать.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606" y="3512127"/>
            <a:ext cx="5297439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18" y="1068965"/>
            <a:ext cx="5362143" cy="37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5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Посреди дороги дети,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Мы всегда за них в ответе.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Чтоб не плакал их родитель,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Будь внимательней водитель!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181" y="2795155"/>
            <a:ext cx="3761509" cy="3273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784" y="1590675"/>
            <a:ext cx="5810250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8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Здесь наземный переход,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Ходит целый день народ.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Ты, водитель, не грусти.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Пешехода пропусти.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690525"/>
            <a:ext cx="3881437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1392381"/>
            <a:ext cx="5631872" cy="363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6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Знает каждый пешеход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Про подземный переход.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Город он не украшает,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Но машинам не мешает!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46" y="2743200"/>
            <a:ext cx="4801879" cy="3713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525" y="1270000"/>
            <a:ext cx="6667500" cy="443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1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Ну вот, как здорово, мы изучили с вами некоторые дорожные знаки! И наконец, остался самый важный герой дорожного движения! Вы догадались о чем я говорю? Это…….светофор.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multkadr.at.ua/_ld/4/575224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968" y="2535742"/>
            <a:ext cx="3250468" cy="36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33257" cy="5708073"/>
          </a:xfrm>
        </p:spPr>
        <p:txBody>
          <a:bodyPr vert="wordArtVert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Све</a:t>
            </a:r>
            <a:r>
              <a:rPr lang="ru-RU" sz="4000" b="1" dirty="0" smtClean="0">
                <a:solidFill>
                  <a:srgbClr val="FFC000"/>
                </a:solidFill>
              </a:rPr>
              <a:t>то</a:t>
            </a:r>
            <a:r>
              <a:rPr lang="ru-RU" sz="4000" b="1" dirty="0" smtClean="0">
                <a:solidFill>
                  <a:srgbClr val="00B050"/>
                </a:solidFill>
              </a:rPr>
              <a:t>фор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azbyka.kz/images/pdd/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763" y="458622"/>
            <a:ext cx="8343901" cy="5859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89" y="356753"/>
            <a:ext cx="8377550" cy="637365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Всем ребятам умным ясно: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Где дорога – там опасно!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Отыщи-ка, пешеход,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Черно-белый переход!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Не горит зеленый свет?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Светофора вовсе нет?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Что такое? Как же так?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Посмотри на синий знак.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Человечек в нем идет?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Значит это переход.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 дороги смирно встань,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Не беги, не хулигань,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Маму за руку бери,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Влево-вправо посмотри!                      </a:t>
            </a:r>
            <a:r>
              <a:rPr lang="ru-RU" sz="3100" dirty="0" smtClean="0">
                <a:solidFill>
                  <a:srgbClr val="002060"/>
                </a:solidFill>
              </a:rPr>
              <a:t>До свидания, ребята!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Приглашает переход:                     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Проходи по мне вперед!                  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074" y="467832"/>
            <a:ext cx="4306186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49583"/>
            <a:ext cx="10025302" cy="41917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Закреплять знания о различных видах городского транспорта, особенностями  внешнего вида и назначения (трамвай, автобус, троллейбус, «Полиция», «Скорая помощь», «Пожарная»).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Знакомство со знаками дорожного движения «Пешеходный переход», «Остановка общественного транспорта», «Дети».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Закрепить знания о назначении светофора.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1991"/>
            <a:ext cx="8596668" cy="46593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Расширить знания о переходах: наземном и подземном.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Обогащение знаний о разных видах городского транспорта.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Дать представление о том, что для общественного транспорта есть специально отведенное место – остановка.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Дать представление о светофоре, как важнейшем атрибуте дорожно-транспортного движения.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618" y="1610592"/>
            <a:ext cx="7949046" cy="430183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«Привет, друзья! Вы меня узнали?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я – Незнайка!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Я вас приглашаю сегодня изучать правила дорожного движения.»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«Посмотрите как много транспорта на дороге!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А какие виды транспорта вы знаете?»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414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 колесах едет дом.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Люди могут ездить в нем.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бокам -  большие окна,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Сверху – крыша, чтоб не мокнуть.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Дом </a:t>
            </a:r>
            <a:r>
              <a:rPr lang="ru-RU" sz="2800" dirty="0" smtClean="0">
                <a:solidFill>
                  <a:srgbClr val="FF0000"/>
                </a:solidFill>
              </a:rPr>
              <a:t>автобусом</a:t>
            </a:r>
            <a:r>
              <a:rPr lang="ru-RU" sz="2800" dirty="0" smtClean="0">
                <a:solidFill>
                  <a:srgbClr val="002060"/>
                </a:solidFill>
              </a:rPr>
              <a:t> зовут,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У него есть свой маршрут.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Вот </a:t>
            </a:r>
            <a:r>
              <a:rPr lang="ru-RU" sz="2800" dirty="0" smtClean="0">
                <a:solidFill>
                  <a:srgbClr val="FF0000"/>
                </a:solidFill>
              </a:rPr>
              <a:t>троллейбус</a:t>
            </a:r>
            <a:r>
              <a:rPr lang="ru-RU" sz="2800" dirty="0" smtClean="0">
                <a:solidFill>
                  <a:srgbClr val="002060"/>
                </a:solidFill>
              </a:rPr>
              <a:t>, он с усами.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Едет он под проводами.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Если ус вдруг соскользнет,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То троллейбус вмиг замрет.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Дзынь-дзынь-дзынь</a:t>
            </a:r>
            <a:r>
              <a:rPr lang="ru-RU" sz="2800" dirty="0" smtClean="0">
                <a:solidFill>
                  <a:srgbClr val="002060"/>
                </a:solidFill>
              </a:rPr>
              <a:t>! Что за звон?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рельсам катится вагон.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Внутри креслица стоят,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Люди в креслицах сидят.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Такой вагон , запоминай,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трамвай.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Мчится огненной стрелой, мчится в даль машина!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зальет пожар любой смелая дружина.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238</Words>
  <Application>Microsoft Office PowerPoint</Application>
  <PresentationFormat>Широкоэкранный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Грань</vt:lpstr>
      <vt:lpstr>Тема занятия:  «Правила дорожного движения» (старший возраст)</vt:lpstr>
      <vt:lpstr>Цели:</vt:lpstr>
      <vt:lpstr>Задачи:</vt:lpstr>
      <vt:lpstr>«Привет, друзья! Вы меня узнали? Это я – Незнайка!  Я вас приглашаю сегодня изучать правила дорожного движения.»                 </vt:lpstr>
      <vt:lpstr>«Посмотрите как много транспорта на дороге! А какие виды транспорта вы знаете?» </vt:lpstr>
      <vt:lpstr>На колесах едет дом. Люди могут ездить в нем. По бокам -  большие окна, Сверху – крыша, чтоб не мокнуть. Дом автобусом зовут,  У него есть свой маршрут. </vt:lpstr>
      <vt:lpstr>Вот троллейбус, он с усами. Едет он под проводами. Если ус вдруг соскользнет, То троллейбус вмиг замрет.</vt:lpstr>
      <vt:lpstr>Дзынь-дзынь-дзынь! Что за звон? По рельсам катится вагон. Внутри креслица стоят, Люди в креслицах сидят. Такой вагон , запоминай, Называется трамвай. </vt:lpstr>
      <vt:lpstr>Мчится огненной стрелой, мчится в даль машина! И зальет пожар любой смелая дружина.                                            (Пожарная машина)</vt:lpstr>
      <vt:lpstr>Воя, мигая, мотором фырча, Без опозданий доставит врача. Едет, несётся в белой карете, Самая скорая помощь на свете!</vt:lpstr>
      <vt:lpstr>Городской он или сельский, Очень важен полицейский. Охраняет он закон, Наш покой и крепкий сон.  </vt:lpstr>
      <vt:lpstr>А теперь давайте попробуем запомнить несколько дорожных знаков!</vt:lpstr>
      <vt:lpstr>В этом месте пешеход Терпеливо транспорт ждет. Он пешком устал шагать,  Хочет пассажиром стать.</vt:lpstr>
      <vt:lpstr>Посреди дороги дети, Мы всегда за них в ответе. Чтоб не плакал их родитель, Будь внимательней водитель!</vt:lpstr>
      <vt:lpstr>Здесь наземный переход, Ходит целый день народ. Ты, водитель, не грусти. Пешехода пропусти.</vt:lpstr>
      <vt:lpstr>Знает каждый пешеход Про подземный переход. Город он не украшает,  Но машинам не мешает!</vt:lpstr>
      <vt:lpstr>Ну вот, как здорово, мы изучили с вами некоторые дорожные знаки! И наконец, остался самый важный герой дорожного движения! Вы догадались о чем я говорю? Это…….светофор.</vt:lpstr>
      <vt:lpstr>Светофор</vt:lpstr>
      <vt:lpstr> Всем ребятам умным ясно: Где дорога – там опасно! Отыщи-ка, пешеход, Черно-белый переход!  Не горит зеленый свет? Светофора вовсе нет? Что такое? Как же так? Посмотри на синий знак.  Человечек в нем идет? Значит это переход. У дороги смирно встань,  Не беги, не хулигань,  Маму за руку бери, Влево-вправо посмотри!                      До свидания, ребята! Приглашает переход:                        - Проходи по мне вперед!                                                                               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«Правила дорожного движения» (старший возраст)</dc:title>
  <dc:creator>владислав трулев</dc:creator>
  <cp:lastModifiedBy>владислав трулев</cp:lastModifiedBy>
  <cp:revision>29</cp:revision>
  <dcterms:created xsi:type="dcterms:W3CDTF">2015-08-09T19:09:58Z</dcterms:created>
  <dcterms:modified xsi:type="dcterms:W3CDTF">2015-08-10T17:50:01Z</dcterms:modified>
</cp:coreProperties>
</file>