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4" r:id="rId3"/>
    <p:sldId id="262" r:id="rId4"/>
    <p:sldId id="286" r:id="rId5"/>
    <p:sldId id="287" r:id="rId6"/>
    <p:sldId id="258" r:id="rId7"/>
    <p:sldId id="260" r:id="rId8"/>
    <p:sldId id="263" r:id="rId9"/>
    <p:sldId id="283" r:id="rId10"/>
    <p:sldId id="264" r:id="rId11"/>
    <p:sldId id="265" r:id="rId12"/>
    <p:sldId id="292" r:id="rId13"/>
    <p:sldId id="299" r:id="rId14"/>
    <p:sldId id="274" r:id="rId15"/>
    <p:sldId id="275" r:id="rId16"/>
    <p:sldId id="266" r:id="rId17"/>
    <p:sldId id="267" r:id="rId18"/>
    <p:sldId id="268" r:id="rId19"/>
    <p:sldId id="269" r:id="rId20"/>
    <p:sldId id="270" r:id="rId21"/>
    <p:sldId id="271" r:id="rId22"/>
    <p:sldId id="293" r:id="rId23"/>
    <p:sldId id="272" r:id="rId24"/>
    <p:sldId id="273" r:id="rId25"/>
    <p:sldId id="294" r:id="rId26"/>
    <p:sldId id="280" r:id="rId27"/>
    <p:sldId id="282" r:id="rId28"/>
    <p:sldId id="276" r:id="rId29"/>
    <p:sldId id="295" r:id="rId30"/>
    <p:sldId id="279" r:id="rId31"/>
    <p:sldId id="296" r:id="rId32"/>
    <p:sldId id="297" r:id="rId33"/>
    <p:sldId id="278" r:id="rId34"/>
    <p:sldId id="285" r:id="rId35"/>
    <p:sldId id="298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D087AA-65E7-42E8-BCFC-D8A7B71A0E48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ACC603-9291-42FE-88AE-9D09CEB3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75252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резентация для детей младшей группы «Как родился Санкт-Петербург»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64008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Создала воспитатель Белозерцева Т.А.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m2-tub-ru.yandex.net/i?id=3cb77e4841ed978ab041ada3fc339869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112568" cy="36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6072"/>
      </p:ext>
    </p:extLst>
  </p:cSld>
  <p:clrMapOvr>
    <a:masterClrMapping/>
  </p:clrMapOvr>
  <p:transition spd="slow" advTm="9054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469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7586"/>
      </p:ext>
    </p:extLst>
  </p:cSld>
  <p:clrMapOvr>
    <a:masterClrMapping/>
  </p:clrMapOvr>
  <p:transition spd="slow" advTm="15239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Экскурсии по Санкт-Петербургу и области - Школьные экскурсии - Для младших школьников - Как возник наш город? . (Петропавло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08720"/>
      </p:ext>
    </p:extLst>
  </p:cSld>
  <p:clrMapOvr>
    <a:masterClrMapping/>
  </p:clrMapOvr>
  <p:transition spd="slow" advTm="11118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1-tub-ru.yandex.net/i?id=a1a17b9ee66ae751dfa4bdf7abc2e241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1" y="1124744"/>
            <a:ext cx="77797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89831"/>
      </p:ext>
    </p:extLst>
  </p:cSld>
  <p:clrMapOvr>
    <a:masterClrMapping/>
  </p:clrMapOvr>
  <p:transition spd="slow" advTm="13156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02"/>
            <a:ext cx="9144000" cy="67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2716"/>
      </p:ext>
    </p:extLst>
  </p:cSld>
  <p:clrMapOvr>
    <a:masterClrMapping/>
  </p:clrMapOvr>
  <p:transition spd="slow" advTm="18187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255133"/>
            <a:ext cx="8928600" cy="61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9925"/>
      </p:ext>
    </p:extLst>
  </p:cSld>
  <p:clrMapOvr>
    <a:masterClrMapping/>
  </p:clrMapOvr>
  <p:transition spd="slow" advTm="1663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040560" cy="5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8860"/>
      </p:ext>
    </p:extLst>
  </p:cSld>
  <p:clrMapOvr>
    <a:masterClrMapping/>
  </p:clrMapOvr>
  <p:transition spd="slow" advTm="11295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reestrekoza.ru/pic/large-17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862193"/>
            <a:ext cx="7430852" cy="55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04832"/>
      </p:ext>
    </p:extLst>
  </p:cSld>
  <p:clrMapOvr>
    <a:masterClrMapping/>
  </p:clrMapOvr>
  <p:transition spd="slow" advTm="11272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8" y="479725"/>
            <a:ext cx="8501344" cy="59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949"/>
      </p:ext>
    </p:extLst>
  </p:cSld>
  <p:clrMapOvr>
    <a:masterClrMapping/>
  </p:clrMapOvr>
  <p:transition spd="slow" advTm="11606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1" y="399359"/>
            <a:ext cx="8777287" cy="60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02044"/>
      </p:ext>
    </p:extLst>
  </p:cSld>
  <p:clrMapOvr>
    <a:masterClrMapping/>
  </p:clrMapOvr>
  <p:transition spd="slow" advTm="11823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8016891" cy="60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6183"/>
      </p:ext>
    </p:extLst>
  </p:cSld>
  <p:clrMapOvr>
    <a:masterClrMapping/>
  </p:clrMapOvr>
  <p:transition spd="slow" advTm="12616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5083"/>
      </p:ext>
    </p:extLst>
  </p:cSld>
  <p:clrMapOvr>
    <a:masterClrMapping/>
  </p:clrMapOvr>
  <p:transition spd="slow" advTm="7599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писание тура по Санкт-Петербур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7"/>
            <a:ext cx="7896876" cy="59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45663"/>
      </p:ext>
    </p:extLst>
  </p:cSld>
  <p:clrMapOvr>
    <a:masterClrMapping/>
  </p:clrMapOvr>
  <p:transition spd="slow" advTm="12205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остопримечательности России Что посмотреть в России Развлечения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10505"/>
      </p:ext>
    </p:extLst>
  </p:cSld>
  <p:clrMapOvr>
    <a:masterClrMapping/>
  </p:clrMapOvr>
  <p:transition spd="slow" advTm="10697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етр Великий против Зап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64704"/>
            <a:ext cx="682042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1074"/>
      </p:ext>
    </p:extLst>
  </p:cSld>
  <p:clrMapOvr>
    <a:masterClrMapping/>
  </p:clrMapOvr>
  <p:transition spd="slow" advTm="11194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Города обои (10131 фото) скачать для рабочего стола : 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560840" cy="589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00613"/>
      </p:ext>
    </p:extLst>
  </p:cSld>
  <p:clrMapOvr>
    <a:masterClrMapping/>
  </p:clrMapOvr>
  <p:transition spd="slow" advTm="11255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еонид Мацих - Братья. . История масонства в России - чтение книг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4" y="476673"/>
            <a:ext cx="5112568" cy="59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72096"/>
      </p:ext>
    </p:extLst>
  </p:cSld>
  <p:clrMapOvr>
    <a:masterClrMapping/>
  </p:clrMapOvr>
  <p:transition spd="slow" advTm="10949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 фотоаппаратом по Питеру &quot; М.М. Антоколь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05" y="404664"/>
            <a:ext cx="6095727" cy="60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6680"/>
      </p:ext>
    </p:extLst>
  </p:cSld>
  <p:clrMapOvr>
    <a:masterClrMapping/>
  </p:clrMapOvr>
  <p:transition spd="slow" advTm="10943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омик Петра І: первое строение Петербурга (Россия) Terra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7"/>
            <a:ext cx="8037950" cy="5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91076"/>
      </p:ext>
    </p:extLst>
  </p:cSld>
  <p:clrMapOvr>
    <a:masterClrMapping/>
  </p:clrMapOvr>
  <p:transition spd="slow" advTm="15779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амять о крёстном в стих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51534"/>
      </p:ext>
    </p:extLst>
  </p:cSld>
  <p:clrMapOvr>
    <a:masterClrMapping/>
  </p:clrMapOvr>
  <p:transition spd="slow" advTm="25827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Записки профессора Преображенского - October 2nd,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8" y="764704"/>
            <a:ext cx="812845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55229"/>
      </p:ext>
    </p:extLst>
  </p:cSld>
  <p:clrMapOvr>
    <a:masterClrMapping/>
  </p:clrMapOvr>
  <p:transition spd="slow" advTm="11543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ётр I (1672-1725) в живопи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968"/>
            <a:ext cx="4680520" cy="63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14616"/>
      </p:ext>
    </p:extLst>
  </p:cSld>
  <p:clrMapOvr>
    <a:masterClrMapping/>
  </p:clrMapOvr>
  <p:transition spd="slow" advTm="10605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670"/>
            <a:ext cx="8280920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7813"/>
      </p:ext>
    </p:extLst>
  </p:cSld>
  <p:clrMapOvr>
    <a:masterClrMapping/>
  </p:clrMapOvr>
  <p:transition spd="slow" advTm="11169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етний сад. . Летний дворец Петра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2052"/>
            <a:ext cx="80114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57070"/>
      </p:ext>
    </p:extLst>
  </p:cSld>
  <p:clrMapOvr>
    <a:masterClrMapping/>
  </p:clrMapOvr>
  <p:transition spd="slow" advTm="12981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етровские ассамблеи Quicki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3" y="692696"/>
            <a:ext cx="8810583" cy="54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6853"/>
      </p:ext>
    </p:extLst>
  </p:cSld>
  <p:clrMapOvr>
    <a:masterClrMapping/>
  </p:clrMapOvr>
  <p:transition spd="slow" advTm="13674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 каком языке разговаривали при дворе Петра Первог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79111"/>
      </p:ext>
    </p:extLst>
  </p:cSld>
  <p:clrMapOvr>
    <a:masterClrMapping/>
  </p:clrMapOvr>
  <p:transition spd="slow" advTm="13207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 Сентябрь-октябрь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60432" cy="4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91914"/>
      </p:ext>
    </p:extLst>
  </p:cSld>
  <p:clrMapOvr>
    <a:masterClrMapping/>
  </p:clrMapOvr>
  <p:transition spd="slow" advTm="19911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…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Люблю тебя, Петра творенье,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Люблю твой строгий, стройный вид,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Невы державное теченье,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Береговой ее гранит,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Твоих оград узор чугунный,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Твоих задумчивых ночей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Прозрачный сумрак, блеск безлунный,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Когда я в комнате моей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Пишу, читаю без лампады,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И ясны спящие громады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Пустынных улиц, и светла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Адмиралтейская игла,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И, не пуская тьму ночную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На золотые небеса,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Одна заря сменить другую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/>
              </a:rPr>
              <a:t>Спешит, дав ночи полчаса.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14297"/>
      </p:ext>
    </p:extLst>
  </p:cSld>
  <p:clrMapOvr>
    <a:masterClrMapping/>
  </p:clrMapOvr>
  <p:transition spd="slow" advTm="311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bina: 20 октября - Календарь Истор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0" y="620688"/>
            <a:ext cx="79093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91293"/>
      </p:ext>
    </p:extLst>
  </p:cSld>
  <p:clrMapOvr>
    <a:masterClrMapping/>
  </p:clrMapOvr>
  <p:transition spd="slow" advTm="13755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з чего отлит памятник &quot;Медный всадник&quot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854216"/>
            <a:ext cx="7361930" cy="55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71461"/>
      </p:ext>
    </p:extLst>
  </p:cSld>
  <p:clrMapOvr>
    <a:masterClrMapping/>
  </p:clrMapOvr>
  <p:transition spd="slow" advTm="11147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anoPics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79"/>
            <a:ext cx="7961534" cy="59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31301"/>
      </p:ext>
    </p:extLst>
  </p:cSld>
  <p:clrMapOvr>
    <a:masterClrMapping/>
  </p:clrMapOvr>
  <p:transition spd="slow" advTm="13896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аш фили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3" y="836711"/>
            <a:ext cx="8322073" cy="57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31301"/>
      </p:ext>
    </p:extLst>
  </p:cSld>
  <p:clrMapOvr>
    <a:masterClrMapping/>
  </p:clrMapOvr>
  <p:transition spd="slow" advTm="11477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2-tub-ru.yandex.net/i?id=1a284ce2437b18825bc2733a3604bbca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643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98576"/>
      </p:ext>
    </p:extLst>
  </p:cSld>
  <p:clrMapOvr>
    <a:masterClrMapping/>
  </p:clrMapOvr>
  <p:transition spd="slow" advTm="9607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29642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64" y="2420888"/>
            <a:ext cx="5830219" cy="4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1160"/>
      </p:ext>
    </p:extLst>
  </p:cSld>
  <p:clrMapOvr>
    <a:masterClrMapping/>
  </p:clrMapOvr>
  <p:transition spd="slow" advTm="24898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66" y="2000240"/>
            <a:ext cx="37862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 думал он:</a:t>
            </a:r>
          </a:p>
          <a:p>
            <a:r>
              <a:rPr lang="ru-RU" sz="2000" dirty="0" smtClean="0"/>
              <a:t>Отсель грозить мы будем шведу,</a:t>
            </a:r>
          </a:p>
          <a:p>
            <a:r>
              <a:rPr lang="ru-RU" sz="2000" dirty="0" smtClean="0"/>
              <a:t>Здесь будет город заложен</a:t>
            </a:r>
          </a:p>
          <a:p>
            <a:r>
              <a:rPr lang="ru-RU" sz="2000" dirty="0" smtClean="0"/>
              <a:t>На зло надменному соседу.</a:t>
            </a:r>
          </a:p>
          <a:p>
            <a:r>
              <a:rPr lang="ru-RU" sz="2000" dirty="0" smtClean="0"/>
              <a:t>Природой здесь нам суждено</a:t>
            </a:r>
          </a:p>
          <a:p>
            <a:r>
              <a:rPr lang="ru-RU" sz="2000" dirty="0" smtClean="0"/>
              <a:t>В Европу прорубить окно,1</a:t>
            </a:r>
          </a:p>
          <a:p>
            <a:r>
              <a:rPr lang="ru-RU" sz="2000" dirty="0" smtClean="0"/>
              <a:t>Ногою твердой стать при море.</a:t>
            </a:r>
          </a:p>
          <a:p>
            <a:r>
              <a:rPr lang="ru-RU" sz="2000" dirty="0" smtClean="0"/>
              <a:t>Сюда по новым им волнам</a:t>
            </a:r>
          </a:p>
          <a:p>
            <a:r>
              <a:rPr lang="ru-RU" sz="2000" dirty="0" smtClean="0"/>
              <a:t>Все флаги в гости будут к нам,</a:t>
            </a:r>
          </a:p>
          <a:p>
            <a:r>
              <a:rPr lang="ru-RU" sz="2000" dirty="0" smtClean="0"/>
              <a:t>И запируем на просторе.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731026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2285"/>
      </p:ext>
    </p:extLst>
  </p:cSld>
  <p:clrMapOvr>
    <a:masterClrMapping/>
  </p:clrMapOvr>
  <p:transition spd="slow" advTm="23073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608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2492"/>
      </p:ext>
    </p:extLst>
  </p:cSld>
  <p:clrMapOvr>
    <a:masterClrMapping/>
  </p:clrMapOvr>
  <p:transition spd="slow" advTm="1125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686854" cy="4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52604"/>
      </p:ext>
    </p:extLst>
  </p:cSld>
  <p:clrMapOvr>
    <a:masterClrMapping/>
  </p:clrMapOvr>
  <p:transition spd="slow" advTm="11148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82466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5864"/>
      </p:ext>
    </p:extLst>
  </p:cSld>
  <p:clrMapOvr>
    <a:masterClrMapping/>
  </p:clrMapOvr>
  <p:transition spd="slow" advTm="12364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7520"/>
      </p:ext>
    </p:extLst>
  </p:cSld>
  <p:clrMapOvr>
    <a:masterClrMapping/>
  </p:clrMapOvr>
  <p:transition spd="slow" advTm="30207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73</Words>
  <Application>Microsoft Office PowerPoint</Application>
  <PresentationFormat>Экран (4:3)</PresentationFormat>
  <Paragraphs>13</Paragraphs>
  <Slides>39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Презентация для детей младшей группы «Как родился Санкт-Петербург»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младшей группы «Как родился Санкт-Петербург»</dc:title>
  <dc:creator>Татьяна</dc:creator>
  <cp:lastModifiedBy>ольга</cp:lastModifiedBy>
  <cp:revision>22</cp:revision>
  <dcterms:created xsi:type="dcterms:W3CDTF">2015-05-26T16:22:55Z</dcterms:created>
  <dcterms:modified xsi:type="dcterms:W3CDTF">2015-07-22T14:13:14Z</dcterms:modified>
</cp:coreProperties>
</file>