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4" r:id="rId5"/>
    <p:sldId id="263" r:id="rId6"/>
    <p:sldId id="272" r:id="rId7"/>
    <p:sldId id="268" r:id="rId8"/>
    <p:sldId id="269" r:id="rId9"/>
    <p:sldId id="271" r:id="rId10"/>
    <p:sldId id="27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F7B9A-088B-4DB8-A50A-32C94257AA9E}" type="datetimeFigureOut">
              <a:rPr lang="ru-RU"/>
              <a:pPr>
                <a:defRPr/>
              </a:pPr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9E6AE-82E6-4BB2-A7C1-466C4C67E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AB5AD-7174-492D-9852-5C2355071A5A}" type="datetimeFigureOut">
              <a:rPr lang="ru-RU"/>
              <a:pPr>
                <a:defRPr/>
              </a:pPr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4FC29-DD54-44B1-9866-352B06CD0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895B-89AB-47A0-A097-67F04E731EC2}" type="datetimeFigureOut">
              <a:rPr lang="ru-RU"/>
              <a:pPr>
                <a:defRPr/>
              </a:pPr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5925-1AD7-43E2-AB6E-BC70ED77C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EBB6E-F412-44A9-9116-C677E612F024}" type="datetimeFigureOut">
              <a:rPr lang="ru-RU"/>
              <a:pPr>
                <a:defRPr/>
              </a:pPr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756DC-10A5-4DD8-858F-A85FAE3CF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5EC0-FA06-4E63-B729-5B8963CF4A5C}" type="datetimeFigureOut">
              <a:rPr lang="ru-RU"/>
              <a:pPr>
                <a:defRPr/>
              </a:pPr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7A7F0-A463-48D1-A4F9-9BF3EF96C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79CF-1EAE-4509-B7B8-8FAE4FB15D01}" type="datetimeFigureOut">
              <a:rPr lang="ru-RU"/>
              <a:pPr>
                <a:defRPr/>
              </a:pPr>
              <a:t>22.07.2015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41C9D-8B1A-4684-8F88-227F4F2A9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048F-4B24-4202-A472-ABE5D2F7F6A5}" type="datetimeFigureOut">
              <a:rPr lang="ru-RU"/>
              <a:pPr>
                <a:defRPr/>
              </a:pPr>
              <a:t>22.07.2015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43CD1-2424-4130-BF9A-EC85CFE07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73B5-FAAA-46FB-B146-80DBC527CC5B}" type="datetimeFigureOut">
              <a:rPr lang="ru-RU"/>
              <a:pPr>
                <a:defRPr/>
              </a:pPr>
              <a:t>22.07.2015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BDC50-FD24-4163-B307-0EBC34A4B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7FCE1-7F1B-4F5B-B934-DF5499B101C8}" type="datetimeFigureOut">
              <a:rPr lang="ru-RU"/>
              <a:pPr>
                <a:defRPr/>
              </a:pPr>
              <a:t>22.07.2015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7DF3F-DF7C-4369-A47C-7FADF2E05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375AD-03C1-4F43-B246-F27A0858A30B}" type="datetimeFigureOut">
              <a:rPr lang="ru-RU"/>
              <a:pPr>
                <a:defRPr/>
              </a:pPr>
              <a:t>22.07.2015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A63A-ABF6-4FE2-81AE-6A64B85DF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E774-0F2B-485D-B2DB-A11719FBF4AC}" type="datetimeFigureOut">
              <a:rPr lang="ru-RU"/>
              <a:pPr>
                <a:defRPr/>
              </a:pPr>
              <a:t>22.07.2015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6A25-183F-449B-A062-5CB2D56DA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229C77-8AB6-4298-ADBB-5ED771FFD85D}" type="datetimeFigureOut">
              <a:rPr lang="ru-RU"/>
              <a:pPr>
                <a:defRPr/>
              </a:pPr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85E0AC-2295-4F2A-B00F-FB5D617D6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2880320"/>
          </a:xfrm>
        </p:spPr>
        <p:txBody>
          <a:bodyPr>
            <a:prstTxWarp prst="textStop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«ДЕТЯМ О КОСМОСЕ»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949280"/>
            <a:ext cx="6400800" cy="908720"/>
          </a:xfrm>
        </p:spPr>
        <p:txBody>
          <a:bodyPr rtlCol="0">
            <a:normAutofit fontScale="92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Презентацию подготовила  воспитатель 2 младшей группы №  ГБДОУ детский сад № 91 </a:t>
            </a:r>
            <a:r>
              <a:rPr lang="ru-RU" sz="2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Самигулина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О.М.</a:t>
            </a:r>
          </a:p>
        </p:txBody>
      </p:sp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7032"/>
            <a:ext cx="2457786" cy="2085851"/>
          </a:xfrm>
          <a:prstGeom prst="rect">
            <a:avLst/>
          </a:prstGeom>
        </p:spPr>
      </p:pic>
      <p:pic>
        <p:nvPicPr>
          <p:cNvPr id="5" name="Рисунок 4" descr="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8648" y="3501008"/>
            <a:ext cx="2115352" cy="2088232"/>
          </a:xfrm>
          <a:prstGeom prst="rect">
            <a:avLst/>
          </a:prstGeom>
        </p:spPr>
      </p:pic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946898" cy="2016224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717032"/>
            <a:ext cx="2288190" cy="2036673"/>
          </a:xfrm>
          <a:prstGeom prst="rect">
            <a:avLst/>
          </a:prstGeom>
        </p:spPr>
      </p:pic>
      <p:pic>
        <p:nvPicPr>
          <p:cNvPr id="8" name="Рисунок 7" descr="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901" y="1"/>
            <a:ext cx="2143099" cy="1988840"/>
          </a:xfrm>
          <a:prstGeom prst="rect">
            <a:avLst/>
          </a:prstGeom>
        </p:spPr>
      </p:pic>
      <p:pic>
        <p:nvPicPr>
          <p:cNvPr id="9" name="Рисунок 8" descr="1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2411760" y="0"/>
            <a:ext cx="1769912" cy="1483064"/>
          </a:xfrm>
          <a:prstGeom prst="rect">
            <a:avLst/>
          </a:prstGeom>
        </p:spPr>
      </p:pic>
      <p:pic>
        <p:nvPicPr>
          <p:cNvPr id="10" name="Рисунок 9" descr="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6056" y="0"/>
            <a:ext cx="1524273" cy="1596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allmults.org/img/p_b/1/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88004"/>
            <a:ext cx="3275856" cy="246999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3819"/>
            <a:ext cx="6164398" cy="4114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luntik-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200" r="5200"/>
          <a:stretch>
            <a:fillRect/>
          </a:stretch>
        </p:blipFill>
        <p:spPr>
          <a:xfrm>
            <a:off x="323528" y="188640"/>
            <a:ext cx="8544949" cy="64087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85184"/>
            <a:ext cx="5486400" cy="1440160"/>
          </a:xfrm>
        </p:spPr>
        <p:txBody>
          <a:bodyPr/>
          <a:lstStyle/>
          <a:p>
            <a:pPr algn="ctr"/>
            <a:r>
              <a:rPr lang="ru-RU" sz="8800" b="1" dirty="0" smtClean="0">
                <a:solidFill>
                  <a:srgbClr val="FFC000"/>
                </a:solidFill>
              </a:rPr>
              <a:t>ЛУНТИК</a:t>
            </a:r>
            <a:endParaRPr lang="ru-RU" sz="8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9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01208"/>
            <a:ext cx="9144000" cy="1296144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rgbClr val="00B0F0"/>
                </a:solidFill>
              </a:rPr>
              <a:t>ЗЕМЛЯ</a:t>
            </a:r>
            <a:endParaRPr lang="ru-RU" sz="8000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2427074" cy="2059787"/>
          </a:xfrm>
          <a:prstGeom prst="rect">
            <a:avLst/>
          </a:prstGeom>
        </p:spPr>
      </p:pic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" b="11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6048673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5184576"/>
          </a:xfrm>
        </p:spPr>
        <p:txBody>
          <a:bodyPr/>
          <a:lstStyle/>
          <a:p>
            <a:r>
              <a:rPr lang="ru-RU" sz="6600" dirty="0" err="1" smtClean="0">
                <a:solidFill>
                  <a:srgbClr val="FFC000"/>
                </a:solidFill>
              </a:rPr>
              <a:t>Физминутка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Раз, два, три, четыре –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В космос мы лететь решили!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Чтобы в космос полететь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Нужно многое уметь.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Влево, вправо наклонись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 И нисколько не ленись!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Руки вверх, вперед и вниз,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Космонавтом становись!!!</a:t>
            </a:r>
            <a:r>
              <a:rPr lang="ru-RU" sz="2800" dirty="0" smtClean="0">
                <a:solidFill>
                  <a:srgbClr val="00B0F0"/>
                </a:solidFill>
              </a:rPr>
              <a:t/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009050" cy="1788216"/>
          </a:xfrm>
          <a:prstGeom prst="rect">
            <a:avLst/>
          </a:prstGeom>
        </p:spPr>
      </p:pic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81128"/>
            <a:ext cx="2427074" cy="2059787"/>
          </a:xfrm>
          <a:prstGeom prst="rect">
            <a:avLst/>
          </a:prstGeom>
        </p:spPr>
      </p:pic>
      <p:pic>
        <p:nvPicPr>
          <p:cNvPr id="5" name="Рисунок 4" descr="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4956" y="4035936"/>
            <a:ext cx="2599044" cy="2822064"/>
          </a:xfrm>
          <a:prstGeom prst="rect">
            <a:avLst/>
          </a:prstGeom>
        </p:spPr>
      </p:pic>
      <p:pic>
        <p:nvPicPr>
          <p:cNvPr id="6" name="Рисунок 5" descr="2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99933" y="188640"/>
            <a:ext cx="2644067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332656"/>
            <a:ext cx="1008111" cy="6264696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Р</a:t>
            </a:r>
          </a:p>
          <a:p>
            <a:r>
              <a:rPr lang="ru-RU" sz="6000" b="1" dirty="0" smtClean="0">
                <a:solidFill>
                  <a:srgbClr val="FFC000"/>
                </a:solidFill>
              </a:rPr>
              <a:t>А</a:t>
            </a:r>
          </a:p>
          <a:p>
            <a:r>
              <a:rPr lang="ru-RU" sz="6000" b="1" dirty="0" smtClean="0">
                <a:solidFill>
                  <a:srgbClr val="FFC000"/>
                </a:solidFill>
              </a:rPr>
              <a:t>К</a:t>
            </a:r>
          </a:p>
          <a:p>
            <a:r>
              <a:rPr lang="ru-RU" sz="6000" b="1" dirty="0" smtClean="0">
                <a:solidFill>
                  <a:srgbClr val="FFC000"/>
                </a:solidFill>
              </a:rPr>
              <a:t>Е</a:t>
            </a:r>
          </a:p>
          <a:p>
            <a:r>
              <a:rPr lang="ru-RU" sz="6000" b="1" dirty="0" smtClean="0">
                <a:solidFill>
                  <a:srgbClr val="FFC000"/>
                </a:solidFill>
              </a:rPr>
              <a:t>Т</a:t>
            </a:r>
          </a:p>
          <a:p>
            <a:r>
              <a:rPr lang="ru-RU" sz="6000" b="1" dirty="0" smtClean="0">
                <a:solidFill>
                  <a:srgbClr val="FFC000"/>
                </a:solidFill>
              </a:rPr>
              <a:t>А</a:t>
            </a:r>
            <a:endParaRPr lang="ru-RU" sz="6000" b="1" dirty="0">
              <a:solidFill>
                <a:srgbClr val="FFC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92696"/>
            <a:ext cx="4193741" cy="55916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0"/>
            <a:ext cx="3528392" cy="400506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Юрий Гагарин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C000"/>
                </a:solidFill>
              </a:rPr>
              <a:t>В космической ракете</a:t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С название «Восток»</a:t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Он первым на планете</a:t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Подняться к звёздам смог.</a:t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Поёт об этом песни</a:t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Весенняя капель:</a:t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Навеки будут вместе</a:t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Гагарин и апрель.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В. Степанов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20110412_kosm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149080"/>
            <a:ext cx="3300984" cy="2505456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4113638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90066"/>
          </a:xfrm>
        </p:spPr>
        <p:txBody>
          <a:bodyPr/>
          <a:lstStyle/>
          <a:p>
            <a:r>
              <a:rPr lang="ru-RU" dirty="0" err="1" smtClean="0">
                <a:solidFill>
                  <a:srgbClr val="00B0F0"/>
                </a:solidFill>
              </a:rPr>
              <a:t>Мнемотаблица</a:t>
            </a:r>
            <a:endParaRPr lang="ru-RU" dirty="0">
              <a:solidFill>
                <a:srgbClr val="00B0F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836712"/>
          <a:ext cx="8640960" cy="5767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2891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строка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строка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строка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строка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9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строка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строка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строка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строка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 descr="C:\Users\Home\Desktop\Открытый показ - КОСМОС\картинки на занятие про космос\Космос 2\png\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66457">
            <a:off x="1021354" y="673123"/>
            <a:ext cx="696140" cy="223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kazka_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3768" y="980728"/>
            <a:ext cx="2016224" cy="2016224"/>
          </a:xfrm>
          <a:prstGeom prst="rect">
            <a:avLst/>
          </a:prstGeom>
        </p:spPr>
      </p:pic>
      <p:pic>
        <p:nvPicPr>
          <p:cNvPr id="6" name="Рисунок 5" descr="11.jpg"/>
          <p:cNvPicPr/>
          <p:nvPr/>
        </p:nvPicPr>
        <p:blipFill>
          <a:blip r:embed="rId4" cstate="print"/>
          <a:srcRect l="6277" t="18595" r="6838" b="18182"/>
          <a:stretch>
            <a:fillRect/>
          </a:stretch>
        </p:blipFill>
        <p:spPr>
          <a:xfrm>
            <a:off x="5076056" y="1052736"/>
            <a:ext cx="1584176" cy="1656184"/>
          </a:xfrm>
          <a:prstGeom prst="rect">
            <a:avLst/>
          </a:prstGeom>
        </p:spPr>
      </p:pic>
      <p:sp>
        <p:nvSpPr>
          <p:cNvPr id="7" name="Стрелка вверх 6"/>
          <p:cNvSpPr/>
          <p:nvPr/>
        </p:nvSpPr>
        <p:spPr>
          <a:xfrm>
            <a:off x="7668344" y="2132856"/>
            <a:ext cx="484632" cy="978408"/>
          </a:xfrm>
          <a:prstGeom prst="up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7524328" y="908720"/>
            <a:ext cx="720080" cy="648072"/>
          </a:xfrm>
          <a:prstGeom prst="star4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6876256" y="1628800"/>
            <a:ext cx="576064" cy="648072"/>
          </a:xfrm>
          <a:prstGeom prst="star4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8172400" y="1268760"/>
            <a:ext cx="648072" cy="720080"/>
          </a:xfrm>
          <a:prstGeom prst="star4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s://encrypted-tbn0.gstatic.com/images?q=tbn:ANd9GcQtaC2Yt55GJOxmF0tpXVPz3MIc4sbFUVn0fb4xETcMIBDSwgVE"/>
          <p:cNvPicPr/>
          <p:nvPr/>
        </p:nvPicPr>
        <p:blipFill>
          <a:blip r:embed="rId5" cstate="print"/>
          <a:srcRect b="5556"/>
          <a:stretch>
            <a:fillRect/>
          </a:stretch>
        </p:blipFill>
        <p:spPr bwMode="auto">
          <a:xfrm>
            <a:off x="467544" y="3933056"/>
            <a:ext cx="174759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f1.s.qip.ru/19QcPeQDx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933056"/>
            <a:ext cx="20882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g.io.ua/img_aa/large/0632/03/06320342.jpg"/>
          <p:cNvPicPr/>
          <p:nvPr/>
        </p:nvPicPr>
        <p:blipFill>
          <a:blip r:embed="rId7" cstate="print"/>
          <a:srcRect b="9154"/>
          <a:stretch>
            <a:fillRect/>
          </a:stretch>
        </p:blipFill>
        <p:spPr bwMode="auto">
          <a:xfrm>
            <a:off x="4716016" y="3933056"/>
            <a:ext cx="1847850" cy="211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27104014.jpg"/>
          <p:cNvPicPr/>
          <p:nvPr/>
        </p:nvPicPr>
        <p:blipFill>
          <a:blip r:embed="rId8" cstate="print"/>
          <a:srcRect l="62999" t="37543" b="3754"/>
          <a:stretch>
            <a:fillRect/>
          </a:stretch>
        </p:blipFill>
        <p:spPr>
          <a:xfrm>
            <a:off x="6876256" y="3933056"/>
            <a:ext cx="1885950" cy="2106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1">
  <a:themeElements>
    <a:clrScheme name="Другая 1">
      <a:dk1>
        <a:srgbClr val="F2F2F2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61</Template>
  <TotalTime>140</TotalTime>
  <Words>47</Words>
  <Application>Microsoft Office PowerPoint</Application>
  <PresentationFormat>Экран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61</vt:lpstr>
      <vt:lpstr>«ДЕТЯМ О КОСМОСЕ»</vt:lpstr>
      <vt:lpstr>Презентация PowerPoint</vt:lpstr>
      <vt:lpstr>Презентация PowerPoint</vt:lpstr>
      <vt:lpstr>ЗЕМЛЯ</vt:lpstr>
      <vt:lpstr>Презентация PowerPoint</vt:lpstr>
      <vt:lpstr>Физминутка   Раз, два, три, четыре –  В космос мы лететь решили! Чтобы в космос полететь Нужно многое уметь. Влево, вправо наклонись  И нисколько не ленись! Руки вверх, вперед и вниз, Космонавтом становись!!!    </vt:lpstr>
      <vt:lpstr>Презентация PowerPoint</vt:lpstr>
      <vt:lpstr>Презентация PowerPoint</vt:lpstr>
      <vt:lpstr>Мнемотаблица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«ДЕТЯМ О КОСМОСЕ»</dc:title>
  <dc:creator>Home</dc:creator>
  <cp:lastModifiedBy>ольга</cp:lastModifiedBy>
  <cp:revision>20</cp:revision>
  <dcterms:created xsi:type="dcterms:W3CDTF">2014-04-09T07:57:04Z</dcterms:created>
  <dcterms:modified xsi:type="dcterms:W3CDTF">2015-07-22T14:35:54Z</dcterms:modified>
</cp:coreProperties>
</file>