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Космос.</a:t>
            </a:r>
            <a:br>
              <a:rPr lang="ru-RU" sz="6000" dirty="0" smtClean="0"/>
            </a:br>
            <a:r>
              <a:rPr lang="ru-RU" sz="6000" dirty="0" smtClean="0"/>
              <a:t>Что  это?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Презентацию подготовили воспитатели                                                                 2 младшей </a:t>
            </a:r>
            <a:r>
              <a:rPr lang="ru-RU" dirty="0" smtClean="0"/>
              <a:t>группы № 6 </a:t>
            </a:r>
          </a:p>
          <a:p>
            <a:r>
              <a:rPr lang="ru-RU" dirty="0" smtClean="0"/>
              <a:t>                Белозерцевой Татьяны Александровны</a:t>
            </a:r>
          </a:p>
          <a:p>
            <a:r>
              <a:rPr lang="ru-RU" dirty="0" err="1" smtClean="0"/>
              <a:t>Самигулиной</a:t>
            </a:r>
            <a:r>
              <a:rPr lang="ru-RU" dirty="0" smtClean="0"/>
              <a:t> Олеси Михайловны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Космонавты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682752" cy="443484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Мне сказал конструктор главный:</a:t>
            </a:r>
            <a:endParaRPr lang="ru-RU" dirty="0" smtClean="0"/>
          </a:p>
          <a:p>
            <a:r>
              <a:rPr lang="ru-RU" b="1" i="1" dirty="0" smtClean="0"/>
              <a:t>-Будет взлет не очень плавный...</a:t>
            </a:r>
            <a:endParaRPr lang="ru-RU" dirty="0" smtClean="0"/>
          </a:p>
          <a:p>
            <a:r>
              <a:rPr lang="ru-RU" b="1" i="1" dirty="0" smtClean="0"/>
              <a:t>Будет сердце, может быть,</a:t>
            </a:r>
            <a:endParaRPr lang="ru-RU" dirty="0" smtClean="0"/>
          </a:p>
          <a:p>
            <a:r>
              <a:rPr lang="ru-RU" b="1" i="1" dirty="0" smtClean="0"/>
              <a:t>Часто в пятки уходить...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-Задеру повыше пятки-</a:t>
            </a:r>
            <a:endParaRPr lang="ru-RU" dirty="0" smtClean="0"/>
          </a:p>
          <a:p>
            <a:r>
              <a:rPr lang="ru-RU" b="1" i="1" dirty="0" smtClean="0"/>
              <a:t>Вот и будет все в порядке!</a:t>
            </a:r>
            <a:endParaRPr lang="ru-RU" dirty="0" smtClean="0"/>
          </a:p>
          <a:p>
            <a:r>
              <a:rPr lang="ru-RU" b="1" i="1" dirty="0" smtClean="0"/>
              <a:t>И тогда за весь полет</a:t>
            </a:r>
            <a:endParaRPr lang="ru-RU" dirty="0" smtClean="0"/>
          </a:p>
          <a:p>
            <a:r>
              <a:rPr lang="ru-RU" b="1" i="1" dirty="0" smtClean="0"/>
              <a:t>Сердце в пятки не уйдет...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          А. </a:t>
            </a:r>
            <a:r>
              <a:rPr lang="ru-RU" b="1" i="1" dirty="0" err="1" smtClean="0"/>
              <a:t>Шлыгин</a:t>
            </a:r>
            <a:endParaRPr lang="ru-RU" dirty="0"/>
          </a:p>
        </p:txBody>
      </p:sp>
      <p:pic>
        <p:nvPicPr>
          <p:cNvPr id="5" name="Содержимое 4" descr="8cdef8e7ce5df32e0c9c49cf2b00623b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7" y="1196752"/>
            <a:ext cx="5148064" cy="566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826768" cy="443484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Первым космонавтом Земли был Юрий Алексеевич Гагарин. 12 апреля 1961 </a:t>
            </a:r>
            <a:r>
              <a:rPr lang="ru-RU" b="1" i="1" dirty="0" err="1" smtClean="0"/>
              <a:t>годана</a:t>
            </a:r>
            <a:r>
              <a:rPr lang="ru-RU" b="1" i="1" dirty="0" smtClean="0"/>
              <a:t> корабле "Восток"</a:t>
            </a:r>
            <a:endParaRPr lang="ru-RU" dirty="0" smtClean="0"/>
          </a:p>
          <a:p>
            <a:r>
              <a:rPr lang="ru-RU" b="1" i="1" dirty="0" smtClean="0"/>
              <a:t> он облетел вокруг Земли один раз  за 1 час 48 минут. Он вернулся на Землю живым и здоровым, и ученые решили, что человек может жить и работать в космосе.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/>
          </a:p>
        </p:txBody>
      </p:sp>
      <p:pic>
        <p:nvPicPr>
          <p:cNvPr id="5" name="Содержимое 4" descr="247114-Sepi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844823"/>
            <a:ext cx="5004048" cy="49669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Созвездия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. В древности люди, любуясь звездами, мысленно соединяли их в различные фигуры: людей, животных, различных предметов. Эти группы звезд были названы созвездиями. Но каждый мог по-своему видеть картину. Для этого в начале 20 в. астрономы  разных стран договорились прийти  к единому мнению. Они разделили звездное небо на условные участки и окончательно утвердили 88 созвездий.</a:t>
            </a:r>
            <a:endParaRPr lang="ru-RU" dirty="0"/>
          </a:p>
        </p:txBody>
      </p:sp>
      <p:pic>
        <p:nvPicPr>
          <p:cNvPr id="6" name="Содержимое 5" descr="7134_e12fb892080eafe328b7a86c0674769b.jp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16962" y="1920875"/>
            <a:ext cx="3701075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a862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4f1ae2438490983e638f9373d8e5d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Солнечная система.</a:t>
            </a:r>
            <a:endParaRPr lang="ru-RU" dirty="0"/>
          </a:p>
        </p:txBody>
      </p:sp>
      <p:pic>
        <p:nvPicPr>
          <p:cNvPr id="4" name="Содержимое 3" descr="100814092711100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2204864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Со́лнечная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систе́ма</a:t>
            </a:r>
            <a:r>
              <a:rPr lang="ru-RU" sz="1800" dirty="0" smtClean="0"/>
              <a:t> — планетная система, включающая в себя центральную звезду — Солнце — и все естественные космические объекты, обращающиеся вокруг Солнца. Она сформировалась путём гравитационного сжатия газопылевого облака . Четыре меньшие внутренние планеты: Меркурий, Венера, Земля и Марс (также называемые планетами земной группы), состоят в основном из силикатов и металлов. Четыре внешние планеты: Юпитер, Сатурн, Уран и Нептун, также называемые газовыми гигантами, намного более массивны, чем планеты земной группы.</a:t>
            </a:r>
            <a:endParaRPr lang="ru-RU" sz="1800" dirty="0"/>
          </a:p>
        </p:txBody>
      </p:sp>
      <p:pic>
        <p:nvPicPr>
          <p:cNvPr id="4" name="Содержимое 3" descr="512px-Solar_System_size_to_scale_ru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46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035496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Планета Земля. Точно никто не знает, как же возникла Земля. Вероятно, </a:t>
            </a:r>
            <a:r>
              <a:rPr lang="ru-RU" dirty="0" err="1" smtClean="0"/>
              <a:t>давным</a:t>
            </a:r>
            <a:r>
              <a:rPr lang="ru-RU" dirty="0" smtClean="0"/>
              <a:t> – давно  в космическом пространстве находилось огромное облако газа и пыли. Оно постепенно уплотнялось. Из центрального ядра – сформировалось Солнце. Из ядер по меньше – планеты, в том числе Земля.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7311_Papel-de-Parede-Planeta-Terra_160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В те далекие времена, когда люди еще не умели читать и писать, они с удивлением наблюдали за тем, что происходит на небе. Им </a:t>
            </a:r>
            <a:r>
              <a:rPr lang="ru-RU" b="1" i="1" dirty="0" err="1" smtClean="0"/>
              <a:t>казалось,что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небо-хрустальный</a:t>
            </a:r>
            <a:r>
              <a:rPr lang="ru-RU" b="1" i="1" dirty="0" smtClean="0"/>
              <a:t> колпак, который накрывает Землю, а звезды прикреплены к небосводу для украшения.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Древние люди думали, что  Земля неподвижна, а Солнце, Луна и звезды вращаются вокруг Земли.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63488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Спустя много лет астроном Николай Коперник доказал, что Земля и другие планеты обращаются вокруг Солнца.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Другой ученый, Ньютон, понял, почему планеты вращаются вокруг Солнца и не падают; они взаимно притягиваются друг к другу и не позволяют друг другу отдаляться от себя или приближаться к себе. Поэтому они все летят вокруг Солнца каждая по своему пути.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Так постепенно ученые открывали тайны космоса.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/>
              <a:t>Животные-космонавты</a:t>
            </a:r>
            <a:endParaRPr lang="ru-RU" sz="5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5184577"/>
          </a:xfrm>
        </p:spPr>
        <p:txBody>
          <a:bodyPr>
            <a:normAutofit fontScale="25000" lnSpcReduction="20000"/>
          </a:bodyPr>
          <a:lstStyle/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  </a:t>
            </a:r>
            <a:endParaRPr lang="ru-RU" dirty="0" smtClean="0"/>
          </a:p>
          <a:p>
            <a:r>
              <a:rPr lang="ru-RU" sz="5600" b="1" i="1" dirty="0" smtClean="0"/>
              <a:t>На площадке во дворе</a:t>
            </a:r>
            <a:endParaRPr lang="ru-RU" sz="5600" dirty="0" smtClean="0"/>
          </a:p>
          <a:p>
            <a:r>
              <a:rPr lang="ru-RU" sz="5600" b="1" i="1" dirty="0" smtClean="0"/>
              <a:t>Вместе с малышами</a:t>
            </a:r>
            <a:endParaRPr lang="ru-RU" sz="5600" dirty="0" smtClean="0"/>
          </a:p>
          <a:p>
            <a:r>
              <a:rPr lang="ru-RU" sz="5600" b="1" i="1" dirty="0" smtClean="0"/>
              <a:t>Бегал </a:t>
            </a:r>
            <a:r>
              <a:rPr lang="ru-RU" sz="5600" b="1" i="1" dirty="0" err="1" smtClean="0"/>
              <a:t>ма-а-а-Ленький</a:t>
            </a:r>
            <a:r>
              <a:rPr lang="ru-RU" sz="5600" b="1" i="1" dirty="0" smtClean="0"/>
              <a:t> щенок</a:t>
            </a:r>
            <a:endParaRPr lang="ru-RU" sz="5600" dirty="0" smtClean="0"/>
          </a:p>
          <a:p>
            <a:r>
              <a:rPr lang="ru-RU" sz="5600" b="1" i="1" dirty="0" smtClean="0"/>
              <a:t>С длинными ушами.</a:t>
            </a:r>
            <a:endParaRPr lang="ru-RU" sz="5600" dirty="0" smtClean="0"/>
          </a:p>
          <a:p>
            <a:r>
              <a:rPr lang="ru-RU" sz="5600" b="1" i="1" dirty="0" smtClean="0"/>
              <a:t>Веселили щенок ребят, </a:t>
            </a:r>
            <a:endParaRPr lang="ru-RU" sz="5600" dirty="0" smtClean="0"/>
          </a:p>
          <a:p>
            <a:r>
              <a:rPr lang="ru-RU" sz="5600" b="1" i="1" dirty="0" smtClean="0"/>
              <a:t>Сколько было смеха!</a:t>
            </a:r>
            <a:endParaRPr lang="ru-RU" sz="5600" dirty="0" smtClean="0"/>
          </a:p>
          <a:p>
            <a:r>
              <a:rPr lang="ru-RU" sz="5600" b="1" i="1" dirty="0" smtClean="0"/>
              <a:t>А потом узнали мы:</a:t>
            </a:r>
            <a:endParaRPr lang="ru-RU" sz="5600" dirty="0" smtClean="0"/>
          </a:p>
          <a:p>
            <a:r>
              <a:rPr lang="ru-RU" sz="5600" b="1" i="1" dirty="0" smtClean="0"/>
              <a:t>Он в Москву уехал!</a:t>
            </a:r>
            <a:endParaRPr lang="ru-RU" sz="5600" dirty="0" smtClean="0"/>
          </a:p>
          <a:p>
            <a:r>
              <a:rPr lang="ru-RU" sz="5600" b="1" i="1" dirty="0" smtClean="0"/>
              <a:t> </a:t>
            </a:r>
            <a:endParaRPr lang="ru-RU" sz="5600" dirty="0" smtClean="0"/>
          </a:p>
          <a:p>
            <a:r>
              <a:rPr lang="ru-RU" sz="5600" b="1" i="1" dirty="0" smtClean="0"/>
              <a:t>Было так, друзья мои:</a:t>
            </a:r>
            <a:endParaRPr lang="ru-RU" sz="5600" dirty="0" smtClean="0"/>
          </a:p>
          <a:p>
            <a:r>
              <a:rPr lang="ru-RU" sz="5600" b="1" i="1" dirty="0" smtClean="0"/>
              <a:t>Теплой ночью в мае</a:t>
            </a:r>
            <a:endParaRPr lang="ru-RU" sz="5600" dirty="0" smtClean="0"/>
          </a:p>
          <a:p>
            <a:r>
              <a:rPr lang="ru-RU" sz="5600" b="1" i="1" dirty="0" smtClean="0"/>
              <a:t>На Луну смотрел щенок,</a:t>
            </a:r>
            <a:endParaRPr lang="ru-RU" sz="5600" dirty="0" smtClean="0"/>
          </a:p>
          <a:p>
            <a:r>
              <a:rPr lang="ru-RU" sz="5600" b="1" i="1" dirty="0" smtClean="0"/>
              <a:t>Беспокойно лая.</a:t>
            </a:r>
            <a:endParaRPr lang="ru-RU" sz="5600" dirty="0" smtClean="0"/>
          </a:p>
          <a:p>
            <a:r>
              <a:rPr lang="ru-RU" sz="5600" b="1" i="1" dirty="0" smtClean="0"/>
              <a:t>Шел ученый человек:</a:t>
            </a:r>
            <a:endParaRPr lang="ru-RU" sz="5600" dirty="0" smtClean="0"/>
          </a:p>
          <a:p>
            <a:r>
              <a:rPr lang="ru-RU" sz="5600" b="1" i="1" dirty="0" smtClean="0"/>
              <a:t>-Песик, что с тобою?</a:t>
            </a:r>
            <a:endParaRPr lang="ru-RU" sz="5600" dirty="0" smtClean="0"/>
          </a:p>
          <a:p>
            <a:r>
              <a:rPr lang="ru-RU" sz="5600" b="1" i="1" dirty="0" smtClean="0"/>
              <a:t>Ты желаешь поиграть</a:t>
            </a:r>
            <a:endParaRPr lang="ru-RU" sz="5600" dirty="0" smtClean="0"/>
          </a:p>
          <a:p>
            <a:r>
              <a:rPr lang="ru-RU" sz="5600" b="1" i="1" dirty="0" smtClean="0"/>
              <a:t>С Луною золотою?</a:t>
            </a:r>
            <a:endParaRPr lang="ru-RU" sz="5600" dirty="0" smtClean="0"/>
          </a:p>
          <a:p>
            <a:r>
              <a:rPr lang="ru-RU" sz="5600" b="1" i="1" dirty="0" smtClean="0"/>
              <a:t>В ракете хочешь полететь?</a:t>
            </a:r>
            <a:endParaRPr lang="ru-RU" sz="5600" dirty="0" smtClean="0"/>
          </a:p>
          <a:p>
            <a:r>
              <a:rPr lang="ru-RU" sz="5600" b="1" i="1" dirty="0" smtClean="0"/>
              <a:t>-А вы меня </a:t>
            </a:r>
            <a:r>
              <a:rPr lang="ru-RU" sz="5600" b="1" i="1" dirty="0" err="1" smtClean="0"/>
              <a:t>возмете</a:t>
            </a:r>
            <a:r>
              <a:rPr lang="ru-RU" sz="5600" b="1" i="1" dirty="0" smtClean="0"/>
              <a:t>?</a:t>
            </a:r>
            <a:endParaRPr lang="ru-RU" sz="5600" dirty="0" smtClean="0"/>
          </a:p>
          <a:p>
            <a:r>
              <a:rPr lang="ru-RU" sz="5600" b="1" i="1" dirty="0" smtClean="0"/>
              <a:t>-Ты капитаном можешь стать </a:t>
            </a:r>
            <a:endParaRPr lang="ru-RU" sz="5600" dirty="0" smtClean="0"/>
          </a:p>
          <a:p>
            <a:r>
              <a:rPr lang="ru-RU" sz="5600" b="1" i="1" dirty="0" smtClean="0"/>
              <a:t>У нас на звездолете!</a:t>
            </a:r>
            <a:endParaRPr lang="ru-RU" sz="5600" dirty="0"/>
          </a:p>
        </p:txBody>
      </p:sp>
      <p:pic>
        <p:nvPicPr>
          <p:cNvPr id="5" name="Содержимое 4" descr="Belka_And_Strel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204864"/>
            <a:ext cx="5364088" cy="46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360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Космос. Что  это?</vt:lpstr>
      <vt:lpstr>Слайд 2</vt:lpstr>
      <vt:lpstr>Солнечная система.</vt:lpstr>
      <vt:lpstr>Со́лнечная систе́ма — планетная система, включающая в себя центральную звезду — Солнце — и все естественные космические объекты, обращающиеся вокруг Солнца. Она сформировалась путём гравитационного сжатия газопылевого облака . Четыре меньшие внутренние планеты: Меркурий, Венера, Земля и Марс (также называемые планетами земной группы), состоят в основном из силикатов и металлов. Четыре внешние планеты: Юпитер, Сатурн, Уран и Нептун, также называемые газовыми гигантами, намного более массивны, чем планеты земной группы.</vt:lpstr>
      <vt:lpstr>Слайд 5</vt:lpstr>
      <vt:lpstr>Слайд 6</vt:lpstr>
      <vt:lpstr>Слайд 7</vt:lpstr>
      <vt:lpstr>Слайд 8</vt:lpstr>
      <vt:lpstr>Животные-космонавты</vt:lpstr>
      <vt:lpstr> Космонавты</vt:lpstr>
      <vt:lpstr>Слайд 11</vt:lpstr>
      <vt:lpstr>           Созвездия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Космос. Что  это?</dc:title>
  <cp:lastModifiedBy>дети</cp:lastModifiedBy>
  <cp:revision>11</cp:revision>
  <dcterms:modified xsi:type="dcterms:W3CDTF">2015-05-26T03:51:31Z</dcterms:modified>
</cp:coreProperties>
</file>