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470" autoAdjust="0"/>
  </p:normalViewPr>
  <p:slideViewPr>
    <p:cSldViewPr>
      <p:cViewPr varScale="1">
        <p:scale>
          <a:sx n="110" d="100"/>
          <a:sy n="110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C7F461D-7D0B-490B-BD65-185DF7F28DF6}" type="datetimeFigureOut">
              <a:rPr lang="ru-RU" smtClean="0"/>
              <a:pPr/>
              <a:t>12.08.2015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1331E18-A72C-487A-B6B6-438119952D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Фотография как средство коммуникации.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86190"/>
            <a:ext cx="8458200" cy="1143008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3500" dirty="0" smtClean="0">
                <a:solidFill>
                  <a:schemeClr val="tx1"/>
                </a:solidFill>
              </a:rPr>
              <a:t>Воспитатель ГБДОУ № 124 Невского района </a:t>
            </a:r>
          </a:p>
          <a:p>
            <a:pPr algn="r"/>
            <a:r>
              <a:rPr lang="ru-RU" sz="3500" dirty="0" smtClean="0">
                <a:solidFill>
                  <a:schemeClr val="tx1"/>
                </a:solidFill>
              </a:rPr>
              <a:t>г. Санкт-Петербург,</a:t>
            </a:r>
          </a:p>
          <a:p>
            <a:pPr algn="r"/>
            <a:r>
              <a:rPr lang="ru-RU" sz="3500" dirty="0" smtClean="0">
                <a:solidFill>
                  <a:schemeClr val="tx1"/>
                </a:solidFill>
              </a:rPr>
              <a:t>Тарасова Ольга Михайловна.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5600" dirty="0">
              <a:solidFill>
                <a:schemeClr val="tx1"/>
              </a:solidFill>
            </a:endParaRPr>
          </a:p>
          <a:p>
            <a:pPr algn="ctr"/>
            <a:r>
              <a:rPr lang="ru-RU" sz="5600" dirty="0" smtClean="0">
                <a:solidFill>
                  <a:schemeClr val="tx1"/>
                </a:solidFill>
              </a:rPr>
              <a:t>Санкт-Петербург 2015.</a:t>
            </a:r>
            <a:endParaRPr lang="ru-RU" sz="5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DSC_069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57224" y="738169"/>
            <a:ext cx="4500594" cy="30003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7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 rot="5400000">
            <a:off x="578280" y="1064739"/>
            <a:ext cx="4141108" cy="30117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Музыкальные занятия…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b="1" i="1" dirty="0" smtClean="0"/>
              <a:t>                    «А я песенку спою…»</a:t>
            </a:r>
            <a:endParaRPr lang="ru-RU" sz="1600" b="1" i="1" dirty="0"/>
          </a:p>
        </p:txBody>
      </p:sp>
      <p:pic>
        <p:nvPicPr>
          <p:cNvPr id="6" name="Рисунок 5" descr="DSC_0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893339" y="1535894"/>
            <a:ext cx="5786479" cy="38576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дни рождения!!!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Рисунок 13" descr="DSC_082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7158" y="285728"/>
            <a:ext cx="5214942" cy="3476628"/>
          </a:xfrm>
          <a:prstGeom prst="rect">
            <a:avLst/>
          </a:prstGeom>
        </p:spPr>
      </p:pic>
      <p:pic>
        <p:nvPicPr>
          <p:cNvPr id="10" name="Рисунок 9" descr="DSC_0851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143372" y="3071810"/>
            <a:ext cx="4786346" cy="348097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_0790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4786314" y="2000240"/>
            <a:ext cx="4714908" cy="34290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ещё мы очень дружные ребята!!!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_1117 (2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-48646" y="1191598"/>
            <a:ext cx="4577960" cy="30519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Поздравляем родителей </a:t>
            </a:r>
            <a:br>
              <a:rPr lang="ru-RU" dirty="0" smtClean="0"/>
            </a:br>
            <a:r>
              <a:rPr lang="ru-RU" dirty="0" smtClean="0"/>
              <a:t>с праздниками!!!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SC_066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428604"/>
            <a:ext cx="5072066" cy="3381377"/>
          </a:xfrm>
          <a:prstGeom prst="rect">
            <a:avLst/>
          </a:prstGeom>
        </p:spPr>
      </p:pic>
      <p:pic>
        <p:nvPicPr>
          <p:cNvPr id="5" name="Рисунок 4" descr="DSC_0296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00562" y="3214686"/>
            <a:ext cx="4429156" cy="322120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данной презентации использовались фотографии детей с письменного разрешения родителей.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SC_068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928794" y="357166"/>
            <a:ext cx="5072066" cy="33813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SC_033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 rot="5400000">
            <a:off x="3438733" y="2204813"/>
            <a:ext cx="3071834" cy="223406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знакомьтесь - наши «колобки»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DSC_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28604"/>
            <a:ext cx="3786214" cy="2524142"/>
          </a:xfrm>
          <a:prstGeom prst="rect">
            <a:avLst/>
          </a:prstGeom>
        </p:spPr>
      </p:pic>
      <p:pic>
        <p:nvPicPr>
          <p:cNvPr id="8" name="Рисунок 7" descr="DSC_026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5708513" y="3364057"/>
            <a:ext cx="3714776" cy="2701655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9" name="Рисунок 8" descr="DSC_040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400000">
            <a:off x="6060277" y="631011"/>
            <a:ext cx="2500330" cy="1666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9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8604"/>
            <a:ext cx="3964809" cy="2643206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«колобки» на машинах…</a:t>
            </a:r>
            <a:endParaRPr lang="ru-RU" dirty="0"/>
          </a:p>
        </p:txBody>
      </p:sp>
      <p:pic>
        <p:nvPicPr>
          <p:cNvPr id="10" name="Рисунок 9" descr="DSC_0334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72000" y="2857496"/>
            <a:ext cx="4357718" cy="3169249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59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-35751" y="1464455"/>
            <a:ext cx="3214711" cy="214314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Весёлые </a:t>
            </a:r>
            <a:r>
              <a:rPr lang="ru-RU" dirty="0" smtClean="0"/>
              <a:t>и познавательные</a:t>
            </a:r>
            <a:endParaRPr lang="ru-RU" dirty="0"/>
          </a:p>
        </p:txBody>
      </p:sp>
      <p:pic>
        <p:nvPicPr>
          <p:cNvPr id="8" name="Рисунок 7" descr="DSC_0583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143240" y="785794"/>
            <a:ext cx="3275609" cy="238226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/>
              <a:t>п</a:t>
            </a:r>
            <a:r>
              <a:rPr lang="ru-RU" sz="4400" b="1" dirty="0" smtClean="0"/>
              <a:t>рогулки…</a:t>
            </a:r>
            <a:endParaRPr lang="ru-RU" sz="4400" b="1" dirty="0"/>
          </a:p>
        </p:txBody>
      </p:sp>
      <p:pic>
        <p:nvPicPr>
          <p:cNvPr id="6" name="Рисунок 5" descr="DSC_0166.JPG"/>
          <p:cNvPicPr>
            <a:picLocks noChangeAspect="1"/>
          </p:cNvPicPr>
          <p:nvPr/>
        </p:nvPicPr>
        <p:blipFill>
          <a:blip r:embed="rId4" cstate="print"/>
          <a:srcRect l="4167" r="4167"/>
          <a:stretch>
            <a:fillRect/>
          </a:stretch>
        </p:blipFill>
        <p:spPr>
          <a:xfrm>
            <a:off x="5072066" y="3857628"/>
            <a:ext cx="3214710" cy="2337971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</p:pic>
      <p:pic>
        <p:nvPicPr>
          <p:cNvPr id="9" name="Рисунок 8" descr="DSC_01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667514" y="1619238"/>
            <a:ext cx="2428893" cy="16192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042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5536413" y="1964521"/>
            <a:ext cx="4071966" cy="2714644"/>
          </a:xfrm>
          <a:prstGeom prst="rect">
            <a:avLst/>
          </a:prstGeom>
        </p:spPr>
      </p:pic>
      <p:pic>
        <p:nvPicPr>
          <p:cNvPr id="16" name="Рисунок 15" descr="DSC_0257.JPG"/>
          <p:cNvPicPr>
            <a:picLocks noGrp="1" noChangeAspect="1"/>
          </p:cNvPicPr>
          <p:nvPr>
            <p:ph type="pic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955450" y="785794"/>
            <a:ext cx="4616681" cy="3357586"/>
          </a:xfr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Мама, посмотри – мы кушать сами умеем!!!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Этот сладкий, сладкий сон…</a:t>
            </a:r>
            <a:endParaRPr lang="ru-RU" dirty="0"/>
          </a:p>
        </p:txBody>
      </p:sp>
      <p:pic>
        <p:nvPicPr>
          <p:cNvPr id="5" name="Рисунок 4" descr="DSC_067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428604"/>
            <a:ext cx="4929222" cy="35848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SC_067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143380"/>
            <a:ext cx="3857652" cy="25717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умею одеваться…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DSC_051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4314828" y="2114536"/>
            <a:ext cx="5029200" cy="3657600"/>
          </a:xfrm>
        </p:spPr>
      </p:pic>
      <p:pic>
        <p:nvPicPr>
          <p:cNvPr id="10" name="Рисунок 9" descr="DSC_0031 (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50000" y="1107266"/>
            <a:ext cx="4071965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другу помогу…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IMG_11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643314"/>
            <a:ext cx="3714776" cy="2786082"/>
          </a:xfrm>
          <a:prstGeom prst="rect">
            <a:avLst/>
          </a:prstGeom>
        </p:spPr>
      </p:pic>
      <p:pic>
        <p:nvPicPr>
          <p:cNvPr id="5" name="Рисунок 4" descr="DSC_08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4167" r="4167"/>
          <a:stretch>
            <a:fillRect/>
          </a:stretch>
        </p:blipFill>
        <p:spPr>
          <a:xfrm>
            <a:off x="571472" y="214290"/>
            <a:ext cx="5029200" cy="3657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физкультурой…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748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161232" y="3143248"/>
            <a:ext cx="4813136" cy="3500462"/>
          </a:xfrm>
        </p:spPr>
      </p:pic>
      <p:pic>
        <p:nvPicPr>
          <p:cNvPr id="10" name="Рисунок 9" descr="DSC_08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2844" y="428604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104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Фотография как средство коммуникации.</vt:lpstr>
      <vt:lpstr> знакомьтесь - наши «колобки»</vt:lpstr>
      <vt:lpstr>«колобки» на машинах…</vt:lpstr>
      <vt:lpstr>Весёлые и познавательные</vt:lpstr>
      <vt:lpstr>Мама, посмотри – мы кушать сами умеем!!!</vt:lpstr>
      <vt:lpstr>Этот сладкий, сладкий сон…</vt:lpstr>
      <vt:lpstr>Я умею одеваться…</vt:lpstr>
      <vt:lpstr>и другу помогу…</vt:lpstr>
      <vt:lpstr>Занятия физкультурой…</vt:lpstr>
      <vt:lpstr>Музыкальные занятия…</vt:lpstr>
      <vt:lpstr>Наши дни рождения!!!</vt:lpstr>
      <vt:lpstr>А ещё мы очень дружные ребята!!!</vt:lpstr>
      <vt:lpstr>Поздравляем родителей  с праздниками!!!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Фотография как средство коммуникации.</dc:title>
  <dc:creator>Vzroslyy</dc:creator>
  <cp:lastModifiedBy>Vzroslyy</cp:lastModifiedBy>
  <cp:revision>17</cp:revision>
  <dcterms:created xsi:type="dcterms:W3CDTF">2015-08-12T05:59:11Z</dcterms:created>
  <dcterms:modified xsi:type="dcterms:W3CDTF">2015-08-12T10:44:59Z</dcterms:modified>
</cp:coreProperties>
</file>