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73" r:id="rId4"/>
    <p:sldId id="274" r:id="rId5"/>
    <p:sldId id="27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3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03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4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94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61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7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73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3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83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7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02D8-6FCD-4C2C-A6EB-C262E029DCA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8536-9288-4F62-8ECD-96B5BC68A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0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26545"/>
            <a:ext cx="8856984" cy="6624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5144" y="126545"/>
            <a:ext cx="45719" cy="663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23" y="231894"/>
            <a:ext cx="4076198" cy="38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963" y="199938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305" y="760784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962" y="2509623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304" y="3045008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11560" y="4089124"/>
            <a:ext cx="273630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320399"/>
            <a:ext cx="273630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5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26545"/>
            <a:ext cx="8856984" cy="6624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85144" y="126545"/>
            <a:ext cx="45719" cy="663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d3mlntcv38ck9k.cloudfront.net/content/konspekt_image/87127/09f48600_5da9_0131_073f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95" y="260648"/>
            <a:ext cx="435805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d3mlntcv38ck9k.cloudfront.net/content/konspekt_image/87128/0af42ed0_5da9_0131_0740_22000ae82f9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390" y="683573"/>
            <a:ext cx="4283072" cy="261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03648" y="4023159"/>
            <a:ext cx="216024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9" y="4056225"/>
            <a:ext cx="216024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567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894" y="114719"/>
            <a:ext cx="8889602" cy="6624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34796" y="116630"/>
            <a:ext cx="45719" cy="663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http://d3mlntcv38ck9k.cloudfront.net/content/konspekt_image/87128/0af42ed0_5da9_0131_0740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1" y="3933056"/>
            <a:ext cx="4283072" cy="261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d3mlntcv38ck9k.cloudfront.net/content/konspekt_image/87127/09f48600_5da9_0131_073f_22000ae82f9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097" y="3231221"/>
            <a:ext cx="417646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31640" y="260648"/>
            <a:ext cx="237626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68054" y="273538"/>
            <a:ext cx="223224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83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714" y="126545"/>
            <a:ext cx="8856984" cy="6624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85144" y="126545"/>
            <a:ext cx="45719" cy="663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311" y="2646201"/>
            <a:ext cx="4076198" cy="38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429" y="4574443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" y="4153882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71" y="2636912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d3mlntcv38ck9k.cloudfront.net/content/konspekt_image/87126/08f1ec90_5da9_0131_073e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3" y="1668603"/>
            <a:ext cx="22067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313429" y="225423"/>
            <a:ext cx="2116119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312062"/>
            <a:ext cx="216024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1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65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ic12.insales.ru/files/1/6121/341993/original/221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7</cp:revision>
  <dcterms:created xsi:type="dcterms:W3CDTF">2015-01-19T10:04:16Z</dcterms:created>
  <dcterms:modified xsi:type="dcterms:W3CDTF">2015-01-19T11:00:32Z</dcterms:modified>
</cp:coreProperties>
</file>