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2A4AA-2860-4CE8-9184-1FA827897D7F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90A7C-E210-43E1-8CDA-D84F02942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4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564BBF-A0F1-4757-A864-512B0272C5F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2803E3-834C-4844-BAEC-36117DC7C1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.jp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10" Type="http://schemas.openxmlformats.org/officeDocument/2006/relationships/image" Target="../media/image36.gif"/><Relationship Id="rId4" Type="http://schemas.openxmlformats.org/officeDocument/2006/relationships/image" Target="../media/image24.jp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56786">
            <a:off x="144049" y="503737"/>
            <a:ext cx="8310642" cy="1558881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Обучение  грамоте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Звук и </a:t>
            </a:r>
            <a:r>
              <a:rPr lang="en-US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[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</a:t>
            </a:r>
            <a:r>
              <a:rPr lang="en-US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]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,</a:t>
            </a:r>
            <a:r>
              <a:rPr lang="en-US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[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</a:t>
            </a:r>
            <a:r>
              <a:rPr lang="en-US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’]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,буквы  </a:t>
            </a:r>
            <a:r>
              <a:rPr lang="ru-RU" sz="3600" b="1" i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П,п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2819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Monotype Corsiva" panose="03010101010201010101" pitchFamily="66" charset="0"/>
              </a:rPr>
              <a:t>Подготовила и провела</a:t>
            </a:r>
          </a:p>
          <a:p>
            <a:r>
              <a:rPr lang="ru-RU" sz="2800" i="1" dirty="0" err="1" smtClean="0">
                <a:latin typeface="Monotype Corsiva" panose="03010101010201010101" pitchFamily="66" charset="0"/>
              </a:rPr>
              <a:t>Цветникова</a:t>
            </a:r>
            <a:r>
              <a:rPr lang="ru-RU" sz="2800" i="1" dirty="0" smtClean="0">
                <a:latin typeface="Monotype Corsiva" panose="03010101010201010101" pitchFamily="66" charset="0"/>
              </a:rPr>
              <a:t>  Юлия Анатольевна</a:t>
            </a:r>
          </a:p>
          <a:p>
            <a:r>
              <a:rPr lang="ru-RU" sz="2800" i="1" dirty="0" smtClean="0">
                <a:latin typeface="Monotype Corsiva" panose="03010101010201010101" pitchFamily="66" charset="0"/>
              </a:rPr>
              <a:t>Учитель начальной школы</a:t>
            </a:r>
            <a:endParaRPr lang="ru-RU" sz="2800" i="1" dirty="0"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8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5"/>
    </mc:Choice>
    <mc:Fallback xmlns="">
      <p:transition spd="slow" advTm="11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20"/>
                            </p:stCondLst>
                            <p:childTnLst>
                              <p:par>
                                <p:cTn id="1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80"/>
                            </p:stCondLst>
                            <p:childTnLst>
                              <p:par>
                                <p:cTn id="1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Ела, ела  дуб, дуб. Поломала  зуб, зуб.</a:t>
            </a:r>
            <a:endParaRPr lang="ru-RU" sz="3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7" y="1844824"/>
            <a:ext cx="3692425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2348880"/>
            <a:ext cx="2880320" cy="28986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429225">
            <a:off x="1257476" y="2979247"/>
            <a:ext cx="1296144" cy="100811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1277000">
            <a:off x="1328429" y="2894824"/>
            <a:ext cx="1296144" cy="108489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6012160" y="3223419"/>
            <a:ext cx="1440160" cy="864096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647743">
            <a:off x="6176194" y="3096613"/>
            <a:ext cx="1440160" cy="93610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359">
            <a:off x="2722064" y="4303294"/>
            <a:ext cx="2869824" cy="1633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8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2"/>
    </mc:Choice>
    <mc:Fallback xmlns="">
      <p:transition spd="slow" advTm="1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7" y="338666"/>
            <a:ext cx="4690864" cy="30183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 </a:t>
            </a:r>
            <a:b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А               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79912" y="4005064"/>
            <a:ext cx="4906889" cy="2376264"/>
          </a:xfrm>
        </p:spPr>
        <p:txBody>
          <a:bodyPr>
            <a:normAutofit lnSpcReduction="10000"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  П</a:t>
            </a:r>
            <a:r>
              <a:rPr lang="ru-RU" sz="4800" b="1" i="1" dirty="0" smtClean="0">
                <a:solidFill>
                  <a:srgbClr val="FF0000"/>
                </a:solidFill>
                <a:latin typeface="Propisi" panose="02000508030000020003" pitchFamily="2" charset="0"/>
              </a:rPr>
              <a:t>о</a:t>
            </a:r>
            <a:r>
              <a:rPr lang="ru-RU" sz="4800" b="1" i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вар       </a:t>
            </a:r>
          </a:p>
          <a:p>
            <a:r>
              <a:rPr lang="ru-RU" sz="4800" b="1" i="1" dirty="0">
                <a:solidFill>
                  <a:srgbClr val="002060"/>
                </a:solidFill>
                <a:latin typeface="Propisi" panose="02000508030000020003" pitchFamily="2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                    п</a:t>
            </a:r>
            <a:r>
              <a:rPr lang="ru-RU" sz="4800" b="1" i="1" dirty="0" smtClean="0">
                <a:solidFill>
                  <a:srgbClr val="FF0000"/>
                </a:solidFill>
                <a:latin typeface="Propisi" panose="02000508030000020003" pitchFamily="2" charset="0"/>
              </a:rPr>
              <a:t>и</a:t>
            </a:r>
            <a:r>
              <a:rPr lang="ru-RU" sz="4800" b="1" i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ла   </a:t>
            </a:r>
          </a:p>
          <a:p>
            <a:r>
              <a:rPr lang="ru-RU" sz="4800" b="1" i="1" dirty="0">
                <a:solidFill>
                  <a:srgbClr val="002060"/>
                </a:solidFill>
                <a:latin typeface="Propisi" panose="02000508030000020003" pitchFamily="2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         </a:t>
            </a:r>
            <a:endParaRPr lang="ru-RU" sz="4800" b="1" i="1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 rot="20972760">
            <a:off x="1060658" y="1270237"/>
            <a:ext cx="1978975" cy="1956397"/>
          </a:xfrm>
        </p:spPr>
      </p:pic>
      <p:sp>
        <p:nvSpPr>
          <p:cNvPr id="6" name="Прямоугольный треугольник 5"/>
          <p:cNvSpPr/>
          <p:nvPr/>
        </p:nvSpPr>
        <p:spPr>
          <a:xfrm rot="20385197">
            <a:off x="4626886" y="1293282"/>
            <a:ext cx="1170269" cy="619556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9590101">
            <a:off x="4603252" y="1140276"/>
            <a:ext cx="1143537" cy="62693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21133929">
            <a:off x="6680270" y="1340738"/>
            <a:ext cx="1152128" cy="720080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6553953" y="1261023"/>
            <a:ext cx="1296144" cy="68407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7040310" y="3389936"/>
            <a:ext cx="792088" cy="792088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3923928" y="3284984"/>
            <a:ext cx="648072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6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1"/>
    </mc:Choice>
    <mc:Fallback xmlns="">
      <p:transition spd="slow" advTm="14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76147">
            <a:off x="827584" y="188640"/>
            <a:ext cx="8136904" cy="108012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Игра </a:t>
            </a:r>
            <a:r>
              <a:rPr 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«Парашютисты»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108649"/>
            <a:ext cx="5868143" cy="1848743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Ры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   /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сь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   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пё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  /с    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ло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/па/та/     су   /п  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пю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/ре 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Пи/ла     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пя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   /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ть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    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ро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са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   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лу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/па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647">
            <a:off x="453881" y="2124513"/>
            <a:ext cx="534206" cy="816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563">
            <a:off x="1599805" y="1545344"/>
            <a:ext cx="791716" cy="791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82" y="1649180"/>
            <a:ext cx="978602" cy="1062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7212">
            <a:off x="639472" y="426424"/>
            <a:ext cx="888634" cy="8886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249">
            <a:off x="623562" y="3704169"/>
            <a:ext cx="1179859" cy="12193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651">
            <a:off x="4344642" y="3564811"/>
            <a:ext cx="980476" cy="149929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310">
            <a:off x="2004867" y="2628796"/>
            <a:ext cx="1494893" cy="199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176">
            <a:off x="6124321" y="4323010"/>
            <a:ext cx="2661283" cy="218679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812">
            <a:off x="8012309" y="3761316"/>
            <a:ext cx="796516" cy="9377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687">
            <a:off x="5128245" y="950518"/>
            <a:ext cx="3112312" cy="2334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623">
            <a:off x="7439905" y="1804480"/>
            <a:ext cx="1007875" cy="1314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2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8"/>
    </mc:Choice>
    <mc:Fallback xmlns="">
      <p:transition spd="slow" advTm="5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642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Речевая  разминка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15" y="4188276"/>
            <a:ext cx="2337501" cy="23375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9947">
            <a:off x="7415311" y="1346643"/>
            <a:ext cx="1360252" cy="756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145">
            <a:off x="4014153" y="4873090"/>
            <a:ext cx="1419762" cy="121153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973">
            <a:off x="960452" y="3189310"/>
            <a:ext cx="1512168" cy="707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58924"/>
            <a:ext cx="1413267" cy="16682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771">
            <a:off x="966176" y="4775311"/>
            <a:ext cx="2042509" cy="9038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8" y="908720"/>
            <a:ext cx="2852936" cy="213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865">
            <a:off x="6278760" y="3508027"/>
            <a:ext cx="1765117" cy="13604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526">
            <a:off x="3490939" y="2203306"/>
            <a:ext cx="1990896" cy="19674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94714"/>
            <a:ext cx="1714682" cy="1714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5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2"/>
    </mc:Choice>
    <mc:Fallback xmlns="">
      <p:transition spd="slow" advTm="6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2" cy="288032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Физкультминутка</a:t>
            </a:r>
            <a:b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Говорил попугай попугаю:</a:t>
            </a:r>
            <a:b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-Я </a:t>
            </a:r>
            <a:r>
              <a:rPr lang="ru-RU" sz="3200" b="1" i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тебя,попугая,попугаю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!</a:t>
            </a:r>
            <a:b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Попугаю в ответ попугай:</a:t>
            </a:r>
            <a:b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-</a:t>
            </a:r>
            <a:r>
              <a:rPr lang="ru-RU" sz="3200" b="1" i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Попугай,попугай,попугай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!!!</a:t>
            </a:r>
            <a:endParaRPr lang="ru-RU" sz="32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57">
            <a:off x="332396" y="3190102"/>
            <a:ext cx="1262536" cy="143918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381" flipV="1">
            <a:off x="1308935" y="3286804"/>
            <a:ext cx="1260870" cy="13997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79">
            <a:off x="3131840" y="4528516"/>
            <a:ext cx="1152128" cy="146299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7626" flipV="1">
            <a:off x="4169820" y="4406364"/>
            <a:ext cx="1181738" cy="157484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9525">
            <a:off x="511154" y="5011607"/>
            <a:ext cx="905021" cy="121188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3209" flipV="1">
            <a:off x="1380785" y="4826737"/>
            <a:ext cx="983992" cy="122297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853">
            <a:off x="6228184" y="3732970"/>
            <a:ext cx="1495944" cy="170525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0201" flipV="1">
            <a:off x="7424819" y="3530976"/>
            <a:ext cx="1415283" cy="15644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73">
            <a:off x="729110" y="757928"/>
            <a:ext cx="1179043" cy="1305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64971" flipV="1">
            <a:off x="7279141" y="1306205"/>
            <a:ext cx="1168244" cy="1325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7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1"/>
    </mc:Choice>
    <mc:Fallback xmlns="">
      <p:transition spd="slow" advTm="6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Мультфильм</a:t>
            </a:r>
            <a:endParaRPr lang="ru-RU" sz="36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010">
            <a:off x="731483" y="2319018"/>
            <a:ext cx="2157472" cy="213209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10057"/>
            <a:ext cx="4392488" cy="3043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9723">
            <a:off x="6843994" y="4255532"/>
            <a:ext cx="787400" cy="482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2520">
            <a:off x="6594831" y="4629164"/>
            <a:ext cx="994734" cy="13309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196">
            <a:off x="6747777" y="5471203"/>
            <a:ext cx="977038" cy="43233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390">
            <a:off x="5339421" y="2971500"/>
            <a:ext cx="880323" cy="7512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059" flipH="1">
            <a:off x="463135" y="596484"/>
            <a:ext cx="1236602" cy="585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82031"/>
            <a:ext cx="1019377" cy="105652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76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6"/>
    </mc:Choice>
    <mc:Fallback xmlns="">
      <p:transition spd="slow" advTm="7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5626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Наше творчество.</a:t>
            </a:r>
            <a:endParaRPr lang="ru-RU" sz="36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638">
            <a:off x="6596927" y="486351"/>
            <a:ext cx="1743692" cy="1307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042">
            <a:off x="5579041" y="4777247"/>
            <a:ext cx="2021190" cy="1515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775">
            <a:off x="3161865" y="1871058"/>
            <a:ext cx="2229032" cy="1902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169">
            <a:off x="3726926" y="4698658"/>
            <a:ext cx="1098911" cy="17787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150">
            <a:off x="5835155" y="3462037"/>
            <a:ext cx="811572" cy="96787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3917">
            <a:off x="636883" y="2691180"/>
            <a:ext cx="1271043" cy="101849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587">
            <a:off x="357895" y="5092053"/>
            <a:ext cx="1227121" cy="87014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98609">
            <a:off x="7932571" y="5355759"/>
            <a:ext cx="740501" cy="113070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610">
            <a:off x="1829311" y="4085021"/>
            <a:ext cx="1296808" cy="1718769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260">
            <a:off x="7059002" y="3005704"/>
            <a:ext cx="1560078" cy="12439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76" y="4196476"/>
            <a:ext cx="359220" cy="4370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118">
            <a:off x="806694" y="459460"/>
            <a:ext cx="931420" cy="1133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1"/>
    </mc:Choice>
    <mc:Fallback xmlns="">
      <p:transition spd="slow" advTm="4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452321" cy="5589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94" y="3455401"/>
            <a:ext cx="2515148" cy="1913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08855"/>
            <a:ext cx="1852892" cy="13910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770">
            <a:off x="5882642" y="3449300"/>
            <a:ext cx="1656184" cy="2159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666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6"/>
    </mc:Choice>
    <mc:Fallback xmlns="">
      <p:transition spd="slow" advTm="4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1.8|2|2.5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2.1|2.3|2.2|1.7|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1016</TotalTime>
  <Words>60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Обучение  грамоте Звук и  [п],[п’],буквы  П,п</vt:lpstr>
      <vt:lpstr>Ела, ела  дуб, дуб. Поломала  зуб, зуб.</vt:lpstr>
      <vt:lpstr>ПО                   ВА                Р       </vt:lpstr>
      <vt:lpstr>Игра «Парашютисты»</vt:lpstr>
      <vt:lpstr>Речевая  разминка</vt:lpstr>
      <vt:lpstr>Физкультминутка  Говорил попугай попугаю: -Я тебя,попугая,попугаю! Попугаю в ответ попугай: -Попугай,попугай,попугай!!!</vt:lpstr>
      <vt:lpstr>Мультфильм</vt:lpstr>
      <vt:lpstr>Наше творчество.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59</cp:revision>
  <dcterms:created xsi:type="dcterms:W3CDTF">2015-07-12T20:09:50Z</dcterms:created>
  <dcterms:modified xsi:type="dcterms:W3CDTF">2015-07-16T14:03:32Z</dcterms:modified>
</cp:coreProperties>
</file>