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9" r:id="rId2"/>
    <p:sldId id="29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12" Type="http://schemas.openxmlformats.org/officeDocument/2006/relationships/image" Target="../media/image9.jpeg"/><Relationship Id="rId2" Type="http://schemas.openxmlformats.org/officeDocument/2006/relationships/image" Target="../media/image2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microsoft.com/office/2007/relationships/hdphoto" Target="../media/hdphoto3.wdp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241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Используемая литература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Марина\Desktop\почта\IMG_47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b="5035"/>
          <a:stretch/>
        </p:blipFill>
        <p:spPr bwMode="auto">
          <a:xfrm rot="5400000">
            <a:off x="-72612" y="1500565"/>
            <a:ext cx="1895453" cy="1391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Desktop\почта Пчелка\IMG_44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b="8869"/>
          <a:stretch/>
        </p:blipFill>
        <p:spPr bwMode="auto">
          <a:xfrm rot="5400000">
            <a:off x="6911642" y="1628062"/>
            <a:ext cx="2264505" cy="1615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на\Desktop\почта Пчелка\IMG_44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2" b="5859"/>
          <a:stretch/>
        </p:blipFill>
        <p:spPr bwMode="auto">
          <a:xfrm>
            <a:off x="2391143" y="3427119"/>
            <a:ext cx="1284591" cy="170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Марина\Desktop\почта Пчелка\IMG_439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5" r="31878" b="4385"/>
          <a:stretch/>
        </p:blipFill>
        <p:spPr bwMode="auto">
          <a:xfrm>
            <a:off x="179512" y="3194003"/>
            <a:ext cx="1700401" cy="19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12" descr="http://www.libex.ru/dimg/15a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5696" y="1326131"/>
            <a:ext cx="1430682" cy="1817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528" y="5197915"/>
            <a:ext cx="1759370" cy="138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4" descr="http://www.img3.imgbb.ru/c/d/b/cdb0d014c60c12ab788138b0a662e23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0198" y="1323174"/>
            <a:ext cx="1641043" cy="205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http://fast-box.ru/content/default/files/img/shop_book/205482_ful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99318" y="5232534"/>
            <a:ext cx="2079591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 descr="http://img1.labirint.ru/books/180085/big.jpg"/>
          <p:cNvPicPr>
            <a:picLocks noChangeAspect="1" noChangeArrowheads="1"/>
          </p:cNvPicPr>
          <p:nvPr/>
        </p:nvPicPr>
        <p:blipFill rotWithShape="1">
          <a:blip r:embed="rId13" cstate="print"/>
          <a:srcRect t="8164" b="9210"/>
          <a:stretch/>
        </p:blipFill>
        <p:spPr bwMode="auto">
          <a:xfrm>
            <a:off x="5436382" y="1417867"/>
            <a:ext cx="1747484" cy="2231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C:\Users\Марина\Desktop\почта Пчелка\IMG_4478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"/>
          <a:stretch/>
        </p:blipFill>
        <p:spPr bwMode="auto">
          <a:xfrm rot="5400000">
            <a:off x="6932169" y="4112747"/>
            <a:ext cx="2223450" cy="172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static.ozone.ru/multimedia/books_covers/100206621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86498" y="4456084"/>
            <a:ext cx="1447252" cy="190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http://skupiknigi.ru/multimedia/books_covers/1000126574.jpg"/>
          <p:cNvPicPr>
            <a:picLocks noChangeAspect="1" noChangeArrowheads="1"/>
          </p:cNvPicPr>
          <p:nvPr/>
        </p:nvPicPr>
        <p:blipFill rotWithShape="1">
          <a:blip r:embed="rId16" cstate="print"/>
          <a:srcRect l="7958"/>
          <a:stretch/>
        </p:blipFill>
        <p:spPr bwMode="auto">
          <a:xfrm>
            <a:off x="4283968" y="3276243"/>
            <a:ext cx="1401278" cy="213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34010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291264" cy="68012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62572039"/>
              </p:ext>
            </p:extLst>
          </p:nvPr>
        </p:nvGraphicFramePr>
        <p:xfrm>
          <a:off x="301462" y="1199073"/>
          <a:ext cx="648072" cy="511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5110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119675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702" y="1199682"/>
            <a:ext cx="7546754" cy="5078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260648"/>
            <a:ext cx="6496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Желаем удачи.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Играйте с нами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7329" y="2594448"/>
            <a:ext cx="4023374" cy="30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13" y="4482534"/>
            <a:ext cx="2150964" cy="161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8"/>
          <a:stretch/>
        </p:blipFill>
        <p:spPr bwMode="auto">
          <a:xfrm>
            <a:off x="1263569" y="1230430"/>
            <a:ext cx="4744653" cy="296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50006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2643</TotalTime>
  <Words>10</Words>
  <Application>Microsoft Office PowerPoint</Application>
  <PresentationFormat>Экран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Используемая литература</vt:lpstr>
      <vt:lpstr>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167</cp:revision>
  <dcterms:created xsi:type="dcterms:W3CDTF">2014-02-02T09:35:56Z</dcterms:created>
  <dcterms:modified xsi:type="dcterms:W3CDTF">2015-08-20T10:47:06Z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