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02" r:id="rId2"/>
    <p:sldId id="301" r:id="rId3"/>
    <p:sldId id="285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text=%D0%B4%D0%B5%D1%82%D1%81%D0%BA%D0%B8%D0%B9%20%D1%81%D0%B0%D0%B4%E2%84%9632%20%D0%BF%D1%83%D1%88%D0%BA%D0%B8%D0%BD&amp;fp=0&amp;img_url=http://cs5995.vk.me/g29226846/a_ffdb40c3.jpg&amp;pos=0&amp;uinfo=ww-1263-wh-884-fw-1221-fh-598-pd-1&amp;rpt=sima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435280" cy="6801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Развивающая игра «Блоки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Дьенеша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»   «Едем в гости к друзьям». 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Презентация «Адрес вчера, сегодня». ФЭМП «Нумерация домов»      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104422720"/>
              </p:ext>
            </p:extLst>
          </p:nvPr>
        </p:nvGraphicFramePr>
        <p:xfrm>
          <a:off x="301462" y="1199073"/>
          <a:ext cx="648072" cy="5110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51102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2615653"/>
            <a:ext cx="553998" cy="202715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5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день    Утро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119675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9702" y="1199682"/>
            <a:ext cx="7546754" cy="5078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C:\Users\Марина\Desktop\почта Пчелка\IMG_43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29" y="1270139"/>
            <a:ext cx="3145237" cy="2359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рина\Desktop\почта Пчелка\IMG_43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968145" y="1564966"/>
            <a:ext cx="2359091" cy="1769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im2-tub-ru.yandex.net/i?id=539293555-58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584" y="1304487"/>
            <a:ext cx="2215872" cy="1661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Марина\Desktop\почта\IMG_405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5" t="24173" r="31990" b="50989"/>
          <a:stretch/>
        </p:blipFill>
        <p:spPr bwMode="auto">
          <a:xfrm>
            <a:off x="6732240" y="2780928"/>
            <a:ext cx="2081966" cy="73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Марина\Desktop\почта Пчелка\IMG_43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02" y="3803843"/>
            <a:ext cx="3126366" cy="2344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Марина\Desktop\почта Пчелка\IMG_43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70" y="3789328"/>
            <a:ext cx="3145720" cy="2359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072313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291264" cy="6801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Прогулка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17491390"/>
              </p:ext>
            </p:extLst>
          </p:nvPr>
        </p:nvGraphicFramePr>
        <p:xfrm>
          <a:off x="301462" y="1199073"/>
          <a:ext cx="648072" cy="5110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51102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2581990"/>
            <a:ext cx="553998" cy="209448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5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день     Утро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119675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9702" y="1199682"/>
            <a:ext cx="7546754" cy="5078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2942" y="1925486"/>
            <a:ext cx="3267304" cy="2450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30858" y="3440846"/>
            <a:ext cx="3206735" cy="240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29787" y="1676302"/>
            <a:ext cx="3257103" cy="2443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88" y="1056221"/>
            <a:ext cx="7079051" cy="5309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35982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291264" cy="68012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Совместная деятельность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   Изготовление конвертов, штамповка и отправка писем   деду Морозу          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51477547"/>
              </p:ext>
            </p:extLst>
          </p:nvPr>
        </p:nvGraphicFramePr>
        <p:xfrm>
          <a:off x="301462" y="1199073"/>
          <a:ext cx="648072" cy="5110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51102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2522679"/>
            <a:ext cx="553998" cy="221310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5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день    Вечер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119675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9702" y="1199682"/>
            <a:ext cx="7546754" cy="5078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Марина\Desktop\почта Пчелка\IMG_39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53605"/>
            <a:ext cx="3033952" cy="227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рина\Desktop\почта Пчелка\IMG_39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9" b="19969"/>
          <a:stretch/>
        </p:blipFill>
        <p:spPr bwMode="auto">
          <a:xfrm rot="5400000">
            <a:off x="3679105" y="2600876"/>
            <a:ext cx="1641770" cy="227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арина\Desktop\почта Пчелка\IMG_39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1354" y="4047251"/>
            <a:ext cx="2467820" cy="185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Марина\Desktop\почта Пчелка\IMG_400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0" t="21985" r="26882" b="37778"/>
          <a:stretch/>
        </p:blipFill>
        <p:spPr bwMode="auto">
          <a:xfrm>
            <a:off x="4499991" y="1403991"/>
            <a:ext cx="1915886" cy="172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Марина\Desktop\почта Пчелка\IMG_40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7022" y="1580726"/>
            <a:ext cx="2833553" cy="212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Марина\Desktop\почта Пчелка\IMG_40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64" y="4437112"/>
            <a:ext cx="211208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Марина\Desktop\почта Пчелка\IMG_399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513" y="4097866"/>
            <a:ext cx="2811528" cy="210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817000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2648</TotalTime>
  <Words>29</Words>
  <Application>Microsoft Office PowerPoint</Application>
  <PresentationFormat>Экран (4:3)</PresentationFormat>
  <Paragraphs>60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Начальная</vt:lpstr>
      <vt:lpstr>Развивающая игра «Блоки Дьенеша»   «Едем в гости к друзьям».   Презентация «Адрес вчера, сегодня». ФЭМП «Нумерация домов»      </vt:lpstr>
      <vt:lpstr>                                       Прогулка                            </vt:lpstr>
      <vt:lpstr>   Совместная деятельность      Изготовление конвертов, штамповка и отправка писем   деду Морозу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Marina</cp:lastModifiedBy>
  <cp:revision>166</cp:revision>
  <dcterms:created xsi:type="dcterms:W3CDTF">2014-02-02T09:35:56Z</dcterms:created>
  <dcterms:modified xsi:type="dcterms:W3CDTF">2015-08-20T10:46:40Z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