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6" r:id="rId2"/>
    <p:sldId id="275" r:id="rId3"/>
    <p:sldId id="279" r:id="rId4"/>
    <p:sldId id="28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hyperlink" Target="http://fotki.yandex.ru/users/v7n7/view/417428/" TargetMode="Externa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291264" cy="68012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Образовательная деятельность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Экспериментирование «Тайнопись»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563427299"/>
              </p:ext>
            </p:extLst>
          </p:nvPr>
        </p:nvGraphicFramePr>
        <p:xfrm>
          <a:off x="301462" y="1199073"/>
          <a:ext cx="648072" cy="5110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51102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2455353"/>
            <a:ext cx="553998" cy="234775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3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день      Вечер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119675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9702" y="1199682"/>
            <a:ext cx="7546754" cy="5078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58453" y="5615829"/>
            <a:ext cx="7573456" cy="6771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Самостоятельная деятельность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Развивающие игры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Б. Никитина «Крестики» тема «Транспорт»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194" name="Picture 2" descr="C:\Users\Марина\Documents\Scan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56594" y="3332868"/>
            <a:ext cx="1579719" cy="2172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Марина\Desktop\почта Пчелка\IMG_45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3308" y="3612468"/>
            <a:ext cx="2211069" cy="165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Марина\Desktop\почта Пчелка\IMG_45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29" y="3846695"/>
            <a:ext cx="2267195" cy="170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Марина\Desktop\почта Пчелка\IMG_45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68858" y="3612469"/>
            <a:ext cx="2211069" cy="165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Марина\Desktop\почта Пчелка\IMG_42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02" y="1234746"/>
            <a:ext cx="2520188" cy="189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Марина\Desktop\почта Пчелка\IMG_42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42" y="1207028"/>
            <a:ext cx="2539388" cy="190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Марина\Desktop\почта Пчелка\IMG_42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29" y="1207027"/>
            <a:ext cx="2530943" cy="189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022774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5018"/>
            <a:ext cx="8291264" cy="95471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Сюжетно-ролевая игра «Почта» сюжет «Доставка почты » . 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Презентация «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Царскосельская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дорога». Конструирование по схеме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«Верстовые столбы»            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49900572"/>
              </p:ext>
            </p:extLst>
          </p:nvPr>
        </p:nvGraphicFramePr>
        <p:xfrm>
          <a:off x="301462" y="1199073"/>
          <a:ext cx="648072" cy="5110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51102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2548327"/>
            <a:ext cx="553998" cy="21618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4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день      Утро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119675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9702" y="1199682"/>
            <a:ext cx="7546754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C:\Users\Марина\Desktop\почта Пчелка\IMG_42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2406385" cy="1804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Марина\Desktop\почта Пчелка\IMG_42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738" y="1329225"/>
            <a:ext cx="2421775" cy="1816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Марина\Desktop\почта Пчелка\IMG_42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121" y="1307051"/>
            <a:ext cx="2451336" cy="1838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Последний верстовой столб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762" y="3489070"/>
            <a:ext cx="1904091" cy="2538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Марина\Desktop\почта Пчелка\IMG_423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97" b="13299"/>
          <a:stretch/>
        </p:blipFill>
        <p:spPr bwMode="auto">
          <a:xfrm rot="5400000">
            <a:off x="3339691" y="3808806"/>
            <a:ext cx="2539157" cy="1887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Марина\Desktop\почта Пчелка\IMG_424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77449" y="3764353"/>
            <a:ext cx="2539605" cy="190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925685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291264" cy="68012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Прогулка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Экскурсия на почту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030019803"/>
              </p:ext>
            </p:extLst>
          </p:nvPr>
        </p:nvGraphicFramePr>
        <p:xfrm>
          <a:off x="301462" y="1199073"/>
          <a:ext cx="648072" cy="5110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51102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3105369"/>
            <a:ext cx="553998" cy="104772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4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день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119675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9702" y="1199682"/>
            <a:ext cx="7546754" cy="50783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290" name="Picture 2" descr="C:\Users\Марина\Desktop\почта Пчелка\IMG_45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53" y="1191501"/>
            <a:ext cx="3148631" cy="2361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Марина\Desktop\почта Пчелка\IMG_45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209988"/>
            <a:ext cx="3239161" cy="242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Марина\Desktop\почта Пчелка\IMG_45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3738838"/>
            <a:ext cx="3240360" cy="243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Марина\Desktop\почта Пчелка\IMG_45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837" y="3829345"/>
            <a:ext cx="3240358" cy="243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s42.radikal.ru/i096/0910/6d/989f6cbf81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5049" y="1772816"/>
            <a:ext cx="1172716" cy="2944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3805635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141263"/>
            <a:ext cx="8291264" cy="76745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Подведение итогов конкурса на лучшего «Снеговика-почтовика»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Просмотр мультфильма.  Рисование  «Почтовый индекс»                           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828114684"/>
              </p:ext>
            </p:extLst>
          </p:nvPr>
        </p:nvGraphicFramePr>
        <p:xfrm>
          <a:off x="301462" y="1199073"/>
          <a:ext cx="648072" cy="5110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51102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2556342"/>
            <a:ext cx="553998" cy="21457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4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день   Вечер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119675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9702" y="1199682"/>
            <a:ext cx="7546754" cy="5078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Марина\Desktop\почта Пчелка\IMG_46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/>
        </p:blipFill>
        <p:spPr bwMode="auto">
          <a:xfrm>
            <a:off x="1136035" y="1212324"/>
            <a:ext cx="2660137" cy="1830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рина\Desktop\почта Пчелка\IMG_42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552" y="1398623"/>
            <a:ext cx="2643630" cy="1982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арина\Desktop\почта Пчелка\IMG_42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501" y="1656629"/>
            <a:ext cx="2629955" cy="1972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Marina\садик 2013\IMG_41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3230" y="3938649"/>
            <a:ext cx="2502966" cy="1877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Марина\Desktop\почта Пчелка\IMG_42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09359"/>
            <a:ext cx="3225709" cy="241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Марина\Desktop\почта Пчелка\IMG_419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32636" y="4038442"/>
            <a:ext cx="2397334" cy="1798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10874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2640</TotalTime>
  <Words>46</Words>
  <Application>Microsoft Office PowerPoint</Application>
  <PresentationFormat>Экран (4:3)</PresentationFormat>
  <Paragraphs>82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Начальная</vt:lpstr>
      <vt:lpstr> Образовательная деятельность  Экспериментирование «Тайнопись»</vt:lpstr>
      <vt:lpstr>       Сюжетно-ролевая игра «Почта» сюжет «Доставка почты » .  Презентация «Царскосельская дорога». Конструирование по схеме «Верстовые столбы»            </vt:lpstr>
      <vt:lpstr>Прогулка           Экскурсия на почту                                 </vt:lpstr>
      <vt:lpstr> Подведение итогов конкурса на лучшего «Снеговика-почтовика»   Просмотр мультфильма.  Рисование  «Почтовый индекс»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Marina</cp:lastModifiedBy>
  <cp:revision>164</cp:revision>
  <dcterms:created xsi:type="dcterms:W3CDTF">2014-02-02T09:35:56Z</dcterms:created>
  <dcterms:modified xsi:type="dcterms:W3CDTF">2015-08-20T10:46:14Z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