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67" r:id="rId3"/>
    <p:sldId id="271" r:id="rId4"/>
    <p:sldId id="28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291264" cy="680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Экспериментирование «Изготовление телефона»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47683302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320700"/>
            <a:ext cx="553998" cy="261706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1 день          Вечер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742" y="5958572"/>
            <a:ext cx="756084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Внесение атрибутов игры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003" y="1196752"/>
            <a:ext cx="7585925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 descr="C:\Users\Марина\Desktop\почта Пчелка\IMG_4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8677" y="1604956"/>
            <a:ext cx="2156799" cy="161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арина\Desktop\почта Пчелка\IMG_4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03" y="3641289"/>
            <a:ext cx="3046192" cy="228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Марина\Desktop\почта Пчелка\IMG_4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4841" y="1599550"/>
            <a:ext cx="2113542" cy="158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Марина\Desktop\почта Пчелка\IMG_45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99682"/>
            <a:ext cx="2732172" cy="2049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924" y="3905083"/>
            <a:ext cx="2309653" cy="173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4981" y="3926828"/>
            <a:ext cx="2284803" cy="171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892577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291264" cy="680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Самостоятельная деятельность 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Настольно-печатные  игры «Что кому надо?» , «Профессии»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78801667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447338"/>
            <a:ext cx="553998" cy="236378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день         Утро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702" y="1199682"/>
            <a:ext cx="7546754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 descr="C:\Users\Марина\Desktop\почта Пчелка\IMG_4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88" y="1276250"/>
            <a:ext cx="2759620" cy="206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5570109"/>
            <a:ext cx="756084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Образовательная деятельность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Беседа  на тему «Как  работает почта?»  с использованием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книги  Р.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Скарри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«Город добрых дел»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Picture 7" descr="C:\Users\Марина\Desktop\почта Пчелка\IMG_44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/>
          <a:stretch/>
        </p:blipFill>
        <p:spPr bwMode="auto">
          <a:xfrm>
            <a:off x="1371530" y="3591144"/>
            <a:ext cx="2613733" cy="194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Марина\Desktop\почта Пчелка\IMG_4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30114"/>
            <a:ext cx="2737151" cy="205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Марина\Desktop\почта Пчелка\IMG_44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b="1617"/>
          <a:stretch/>
        </p:blipFill>
        <p:spPr bwMode="auto">
          <a:xfrm rot="5400000">
            <a:off x="6590012" y="1640652"/>
            <a:ext cx="1984474" cy="1556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Марина\Desktop\почта Пчелка\IMG_42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7484" y="1620624"/>
            <a:ext cx="2649912" cy="198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420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91264" cy="77527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Непосредственно образовательная деятельность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Конструирование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Санки из бумаги,  транспорт из  конструктора «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Лего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02932837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548327"/>
            <a:ext cx="553998" cy="21618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день      Утро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702" y="1199682"/>
            <a:ext cx="7546754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C:\Marina\садик 2013\IMG_3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65" y="3829723"/>
            <a:ext cx="326413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Marina\садик 2013\IMG_3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07199"/>
            <a:ext cx="3108630" cy="233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рина\Desktop\почта Пчелка\IMG_4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25" y="3767091"/>
            <a:ext cx="3410269" cy="2557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Марина\Desktop\почта Пчелка\IMG_43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10" y="1296426"/>
            <a:ext cx="3323287" cy="249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2227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291264" cy="680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Прогулка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прогулке соревнование- эстафета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«Кто быстрее доставит известие?»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96934670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105369"/>
            <a:ext cx="553998" cy="10477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день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702" y="1199682"/>
            <a:ext cx="7546754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Марина\Desktop\почта Пчелка\IMG_4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0143"/>
            <a:ext cx="3790328" cy="284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почта Пчелка\IMG_4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5369"/>
            <a:ext cx="3764284" cy="282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76118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2632</TotalTime>
  <Words>55</Words>
  <Application>Microsoft Office PowerPoint</Application>
  <PresentationFormat>Экран (4:3)</PresentationFormat>
  <Paragraphs>79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Начальная</vt:lpstr>
      <vt:lpstr>    Экспериментирование «Изготовление телефона»</vt:lpstr>
      <vt:lpstr>Самостоятельная деятельность   Настольно-печатные  игры «Что кому надо?» , «Профессии»</vt:lpstr>
      <vt:lpstr> Непосредственно образовательная деятельность Конструирование  Санки из бумаги,  транспорт из  конструктора «Лего» </vt:lpstr>
      <vt:lpstr>Прогулка        На прогулке соревнование- эстафета                                     «Кто быстрее доставит известие?»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163</cp:revision>
  <dcterms:created xsi:type="dcterms:W3CDTF">2014-02-02T09:35:56Z</dcterms:created>
  <dcterms:modified xsi:type="dcterms:W3CDTF">2015-08-20T10:45:46Z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