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5974-77B3-4850-9A9D-CC77D995A109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E860-0022-4AC3-AFD1-80002099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5974-77B3-4850-9A9D-CC77D995A109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E860-0022-4AC3-AFD1-80002099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5974-77B3-4850-9A9D-CC77D995A109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E860-0022-4AC3-AFD1-80002099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5974-77B3-4850-9A9D-CC77D995A109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E860-0022-4AC3-AFD1-80002099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5974-77B3-4850-9A9D-CC77D995A109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E860-0022-4AC3-AFD1-80002099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5974-77B3-4850-9A9D-CC77D995A109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E860-0022-4AC3-AFD1-80002099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5974-77B3-4850-9A9D-CC77D995A109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E860-0022-4AC3-AFD1-80002099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5974-77B3-4850-9A9D-CC77D995A109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E860-0022-4AC3-AFD1-80002099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5974-77B3-4850-9A9D-CC77D995A109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E860-0022-4AC3-AFD1-80002099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5974-77B3-4850-9A9D-CC77D995A109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E860-0022-4AC3-AFD1-80002099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5974-77B3-4850-9A9D-CC77D995A109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E860-0022-4AC3-AFD1-80002099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55974-77B3-4850-9A9D-CC77D995A109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7E860-0022-4AC3-AFD1-80002099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Шаблоны для презентаций педсоветов 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i="1" dirty="0"/>
              <a:t>Ассоциированный подход в развитии эмоционального </a:t>
            </a:r>
            <a:r>
              <a:rPr lang="ru-RU" sz="4800" i="1" dirty="0" smtClean="0"/>
              <a:t>интеллекта </a:t>
            </a:r>
            <a:r>
              <a:rPr lang="ru-RU" sz="4800" i="1" dirty="0"/>
              <a:t>старших дошкольников.</a:t>
            </a:r>
            <a:br>
              <a:rPr lang="ru-RU" sz="4800" i="1" dirty="0"/>
            </a:br>
            <a:endParaRPr lang="ru-RU" sz="4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5429264"/>
            <a:ext cx="3929090" cy="100013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Соловьева .Е.А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МБДОУ№261 воспитатель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г.Самара 2014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Однако, через 2 месяца колокол треснул к огромному расстройству - Картинка 1547/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48" y="-16002136"/>
            <a:ext cx="16002000" cy="1000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качать фоны для презентаций - лето, солнце и жара 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7" name="Picture 1" descr="C:\Documents and Settings\Admin\Мои документы\100_7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4429156" cy="3322151"/>
          </a:xfrm>
          <a:prstGeom prst="rect">
            <a:avLst/>
          </a:prstGeom>
          <a:noFill/>
        </p:spPr>
      </p:pic>
      <p:pic>
        <p:nvPicPr>
          <p:cNvPr id="8" name="Picture 2" descr="C:\Documents and Settings\Admin\Мои документы\100_7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9546" y="3714752"/>
            <a:ext cx="402018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2-tub-ru.yandex.net/i?id=d217f80c13db8e6299abffe3c749069e-1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0008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14414" y="1071546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i="1" dirty="0" smtClean="0">
                <a:solidFill>
                  <a:srgbClr val="7030A0"/>
                </a:solidFill>
              </a:rPr>
              <a:t>Спасибо </a:t>
            </a:r>
          </a:p>
          <a:p>
            <a:pPr algn="ctr"/>
            <a:r>
              <a:rPr lang="ru-RU" sz="7200" i="1" dirty="0" smtClean="0">
                <a:solidFill>
                  <a:srgbClr val="7030A0"/>
                </a:solidFill>
              </a:rPr>
              <a:t>за внимание!</a:t>
            </a:r>
            <a:endParaRPr lang="ru-RU" sz="72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Шаблоны для презентаций педсоветов 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42"/>
            <a:ext cx="11644362" cy="689374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644012"/>
            <a:ext cx="95726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Эмоциональный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интеллект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группа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ментальных способностей, которые способствуют осознанию и пониманию собственных эмоций и эмоций окружающих.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F:\DCIM\100KV803\100_7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786058"/>
            <a:ext cx="5190035" cy="3892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Шаблоны для презентаций педсоветов 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357686" y="852034"/>
            <a:ext cx="4643406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</a:rPr>
              <a:t>Одной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</a:rPr>
              <a:t> из задач стандарта является охрана и укрепление  физического и психического здоровья детей (в том числе их эмоционального благополучия).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65" name="Picture 5" descr="Образовательный портал города Кир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3929090" cy="2928958"/>
          </a:xfrm>
          <a:prstGeom prst="rect">
            <a:avLst/>
          </a:prstGeom>
          <a:noFill/>
        </p:spPr>
      </p:pic>
      <p:pic>
        <p:nvPicPr>
          <p:cNvPr id="15367" name="Picture 7" descr="г. Чебоксары Чувашской Республики &quot; Обеспечение доступности дошкольного образова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290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Шаблоны для презентаций педсоветов 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571480"/>
            <a:ext cx="6786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Театральная игра</a:t>
            </a:r>
            <a:endParaRPr lang="ru-RU" sz="4400" b="1" dirty="0" smtClean="0"/>
          </a:p>
        </p:txBody>
      </p:sp>
      <p:pic>
        <p:nvPicPr>
          <p:cNvPr id="7172" name="Picture 4" descr="http://im1-tub-ru.yandex.net/i?id=a6933c187c812c24d3e9fda41a9ec8a7-10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634" y="1500175"/>
            <a:ext cx="5856010" cy="4481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Шаблоны для презентаций педсоветов 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C:\Documents and Settings\Admin\Мои документы\100_7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505" y="571481"/>
            <a:ext cx="4382000" cy="3286780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Мои документы\100_7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461" y="3429000"/>
            <a:ext cx="4132310" cy="3099497"/>
          </a:xfrm>
          <a:prstGeom prst="rect">
            <a:avLst/>
          </a:prstGeom>
          <a:noFill/>
        </p:spPr>
      </p:pic>
      <p:pic>
        <p:nvPicPr>
          <p:cNvPr id="6148" name="Picture 4" descr="http://im1-tub-ru.yandex.net/i?id=40c55dc3754acf0aa03a9ac91f6ab662-53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5013" y="1000108"/>
            <a:ext cx="2623204" cy="1928826"/>
          </a:xfrm>
          <a:prstGeom prst="rect">
            <a:avLst/>
          </a:prstGeom>
          <a:noFill/>
        </p:spPr>
      </p:pic>
      <p:pic>
        <p:nvPicPr>
          <p:cNvPr id="6150" name="Picture 6" descr="http://im2-tub-ru.yandex.net/i?id=41f14a3bfddbb70b44d0bd92d4ace5f4-65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597296"/>
            <a:ext cx="2652716" cy="1760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Шаблоны для презентаций педсоветов 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58" y="0"/>
            <a:ext cx="9191658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000496" y="-637845"/>
            <a:ext cx="492922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4400" dirty="0" smtClean="0">
              <a:solidFill>
                <a:srgbClr val="333333"/>
              </a:solidFill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44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Эмоции детей </a:t>
            </a:r>
            <a:r>
              <a:rPr lang="ru-RU" sz="44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cs typeface="Times New Roman" pitchFamily="18" charset="0"/>
              </a:rPr>
              <a:t>Их лица, жесты, поведение очень ярко                                     отражают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cs typeface="Times New Roman" pitchFamily="18" charset="0"/>
              </a:rPr>
              <a:t>эмоциональное состояние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cs typeface="Times New Roman" pitchFamily="18" charset="0"/>
              </a:rPr>
              <a:t> и отношение к героям сказки.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1" name="Picture 1" descr="C:\Documents and Settings\Admin\Мои документы\100_7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3357586" cy="3000396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Мои документы\100_75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74" y="4286256"/>
            <a:ext cx="2967158" cy="2225558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Мои документы\100_75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393254"/>
            <a:ext cx="3965581" cy="2974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Шаблоны для презентаций педсоветов 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14546" y="321101"/>
            <a:ext cx="47149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4400" dirty="0" smtClean="0">
                <a:solidFill>
                  <a:srgbClr val="333333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Виды театров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2-tub-ru.yandex.net/i?id=f9c8cfb65b8c922a51f3f91c90a1f5b9-9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6926">
            <a:off x="373435" y="519148"/>
            <a:ext cx="1905000" cy="1428750"/>
          </a:xfrm>
          <a:prstGeom prst="rect">
            <a:avLst/>
          </a:prstGeom>
          <a:noFill/>
        </p:spPr>
      </p:pic>
      <p:pic>
        <p:nvPicPr>
          <p:cNvPr id="4100" name="Picture 4" descr="http://im2-tub-ru.yandex.net/i?id=15c07dd1d2630a5d957f63cb8a4f123f-1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857760"/>
            <a:ext cx="2500316" cy="1666877"/>
          </a:xfrm>
          <a:prstGeom prst="rect">
            <a:avLst/>
          </a:prstGeom>
          <a:noFill/>
        </p:spPr>
      </p:pic>
      <p:pic>
        <p:nvPicPr>
          <p:cNvPr id="4102" name="Picture 6" descr="http://im0-tub-ru.yandex.net/i?id=0781a84e9fa601bb588fa5c56474f595-95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30139">
            <a:off x="183815" y="4277453"/>
            <a:ext cx="1905000" cy="1428750"/>
          </a:xfrm>
          <a:prstGeom prst="rect">
            <a:avLst/>
          </a:prstGeom>
          <a:noFill/>
        </p:spPr>
      </p:pic>
      <p:pic>
        <p:nvPicPr>
          <p:cNvPr id="4104" name="Picture 8" descr="http://im3-tub-ru.yandex.net/i?id=54067ad87fd736aa4c625781e4572103-127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5143512"/>
            <a:ext cx="2414091" cy="1166812"/>
          </a:xfrm>
          <a:prstGeom prst="rect">
            <a:avLst/>
          </a:prstGeom>
          <a:noFill/>
        </p:spPr>
      </p:pic>
      <p:pic>
        <p:nvPicPr>
          <p:cNvPr id="4107" name="Picture 11" descr="C:\Documents and Settings\Admin\Мои документы\100_75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16900">
            <a:off x="1895362" y="1583602"/>
            <a:ext cx="3571899" cy="2643206"/>
          </a:xfrm>
          <a:prstGeom prst="rect">
            <a:avLst/>
          </a:prstGeom>
          <a:noFill/>
        </p:spPr>
      </p:pic>
      <p:pic>
        <p:nvPicPr>
          <p:cNvPr id="4109" name="Picture 13" descr="http://im3-tub-ru.yandex.net/i?id=a6cccea13fe0d155e579126bcb129a38-102-144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41918">
            <a:off x="7021286" y="333983"/>
            <a:ext cx="1609725" cy="1428750"/>
          </a:xfrm>
          <a:prstGeom prst="rect">
            <a:avLst/>
          </a:prstGeom>
          <a:noFill/>
        </p:spPr>
      </p:pic>
      <p:pic>
        <p:nvPicPr>
          <p:cNvPr id="4110" name="Picture 14" descr="C:\Documents and Settings\Admin\Мои документы\100_75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2571744"/>
            <a:ext cx="2251069" cy="1688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Шаблоны для презентаций педсоветов 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4403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28662" y="642918"/>
            <a:ext cx="6929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accent2">
                    <a:lumMod val="75000"/>
                  </a:schemeClr>
                </a:solidFill>
              </a:rPr>
              <a:t>Пальчиковый театр</a:t>
            </a:r>
            <a:r>
              <a:rPr lang="ru-RU" sz="2800" dirty="0"/>
              <a:t> – это волшебный мир, в котором ребенок радуется, играя, а, играя, познает окружающий мир.</a:t>
            </a:r>
          </a:p>
        </p:txBody>
      </p:sp>
      <p:pic>
        <p:nvPicPr>
          <p:cNvPr id="21506" name="Picture 2" descr="Кукольный, пальчиковый театр: россия пальчиковый театр репка - купить в регионе Москва в интернет-магазине 3-porosenka. Продаж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0734">
            <a:off x="4913528" y="3094349"/>
            <a:ext cx="3748098" cy="2385154"/>
          </a:xfrm>
          <a:prstGeom prst="rect">
            <a:avLst/>
          </a:prstGeom>
          <a:noFill/>
        </p:spPr>
      </p:pic>
      <p:pic>
        <p:nvPicPr>
          <p:cNvPr id="2049" name="Picture 1" descr="C:\Documents and Settings\Admin\Мои документы\100_75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6828">
            <a:off x="571472" y="2500306"/>
            <a:ext cx="4133353" cy="3260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Шаблоны для презентаций педсоветов 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142852"/>
            <a:ext cx="757242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 </a:t>
            </a:r>
            <a:r>
              <a:rPr lang="ru-RU" sz="3200" b="1" i="1" dirty="0" smtClean="0"/>
              <a:t>Заключение</a:t>
            </a:r>
          </a:p>
          <a:p>
            <a:endParaRPr lang="ru-RU" dirty="0"/>
          </a:p>
          <a:p>
            <a:r>
              <a:rPr lang="ru-RU" sz="2400" dirty="0" smtClean="0"/>
              <a:t>*Эффективность </a:t>
            </a:r>
            <a:r>
              <a:rPr lang="ru-RU" sz="2400" dirty="0"/>
              <a:t>работы подтверждается стабильными позитивными результатами реализации мероприятий психолого-педагогического сопровождения по развитию эмоциональной сферы дошкольников:</a:t>
            </a:r>
          </a:p>
          <a:p>
            <a:r>
              <a:rPr lang="ru-RU" sz="2400" dirty="0" smtClean="0"/>
              <a:t>*Успешно </a:t>
            </a:r>
            <a:r>
              <a:rPr lang="ru-RU" sz="2400" dirty="0"/>
              <a:t>формируется детская компетентность в соответствии с возрастом.</a:t>
            </a:r>
          </a:p>
          <a:p>
            <a:r>
              <a:rPr lang="ru-RU" sz="2400" dirty="0" smtClean="0"/>
              <a:t>*Правильно </a:t>
            </a:r>
            <a:r>
              <a:rPr lang="ru-RU" sz="2400" dirty="0"/>
              <a:t>строятся взаимоотношения в детском социуме.</a:t>
            </a:r>
          </a:p>
          <a:p>
            <a:r>
              <a:rPr lang="ru-RU" sz="2400" dirty="0" smtClean="0"/>
              <a:t>*Дети </a:t>
            </a:r>
            <a:r>
              <a:rPr lang="ru-RU" sz="2400" dirty="0"/>
              <a:t>проявляют активность и самостоятельность в разных  видах деятельности. Они стали отзывчивее, проявляют навыки взаимодействия со   сверстниками.</a:t>
            </a:r>
          </a:p>
          <a:p>
            <a:r>
              <a:rPr lang="ru-RU" sz="2400" dirty="0" smtClean="0"/>
              <a:t>*Бескорыстно </a:t>
            </a:r>
            <a:r>
              <a:rPr lang="ru-RU" sz="2400" dirty="0"/>
              <a:t>предлагают свою помощь, настойчивы при выполнении начатого дела, инициативны. Внимательно выслушивают собеседника.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88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Ассоциированный подход в развитии эмоционального интеллекта старших дошкольников.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Ассоциированный подход в развитии эмоционального интеллекта старших дошкольников. </dc:title>
  <dc:creator>Admin</dc:creator>
  <cp:lastModifiedBy>Admin</cp:lastModifiedBy>
  <cp:revision>19</cp:revision>
  <dcterms:created xsi:type="dcterms:W3CDTF">2014-09-24T15:24:24Z</dcterms:created>
  <dcterms:modified xsi:type="dcterms:W3CDTF">2014-09-29T20:01:58Z</dcterms:modified>
</cp:coreProperties>
</file>