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0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77D8-2A53-4A58-9523-1B0985F44C9C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608D-C5B4-4981-B134-F6D89A6FC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77D8-2A53-4A58-9523-1B0985F44C9C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608D-C5B4-4981-B134-F6D89A6FC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77D8-2A53-4A58-9523-1B0985F44C9C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608D-C5B4-4981-B134-F6D89A6FC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77D8-2A53-4A58-9523-1B0985F44C9C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608D-C5B4-4981-B134-F6D89A6FC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77D8-2A53-4A58-9523-1B0985F44C9C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608D-C5B4-4981-B134-F6D89A6FC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77D8-2A53-4A58-9523-1B0985F44C9C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608D-C5B4-4981-B134-F6D89A6FC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77D8-2A53-4A58-9523-1B0985F44C9C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608D-C5B4-4981-B134-F6D89A6FC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77D8-2A53-4A58-9523-1B0985F44C9C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608D-C5B4-4981-B134-F6D89A6FC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77D8-2A53-4A58-9523-1B0985F44C9C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608D-C5B4-4981-B134-F6D89A6FC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77D8-2A53-4A58-9523-1B0985F44C9C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608D-C5B4-4981-B134-F6D89A6FC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77D8-2A53-4A58-9523-1B0985F44C9C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4B608D-C5B4-4981-B134-F6D89A6FC93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0077D8-2A53-4A58-9523-1B0985F44C9C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4B608D-C5B4-4981-B134-F6D89A6FC933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" name="Содержимое 12" descr="image (8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285720" y="214291"/>
            <a:ext cx="4301813" cy="6469164"/>
          </a:xfrm>
        </p:spPr>
      </p:pic>
      <p:pic>
        <p:nvPicPr>
          <p:cNvPr id="14" name="Содержимое 13" descr="image (1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86313" y="214290"/>
            <a:ext cx="4167917" cy="642942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image (2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55346" y="285728"/>
            <a:ext cx="4389416" cy="6357981"/>
          </a:xfrm>
        </p:spPr>
      </p:pic>
      <p:pic>
        <p:nvPicPr>
          <p:cNvPr id="8" name="Содержимое 7" descr="image (3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14876" y="221420"/>
            <a:ext cx="4324474" cy="642229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image (4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214282" y="428604"/>
            <a:ext cx="4214842" cy="6215106"/>
          </a:xfrm>
        </p:spPr>
      </p:pic>
      <p:pic>
        <p:nvPicPr>
          <p:cNvPr id="8" name="Содержимое 7" descr="image (5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572000" y="428604"/>
            <a:ext cx="4429156" cy="621510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image (6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17992" y="285728"/>
            <a:ext cx="4325446" cy="6286544"/>
          </a:xfrm>
        </p:spPr>
      </p:pic>
      <p:pic>
        <p:nvPicPr>
          <p:cNvPr id="10" name="Содержимое 9" descr="image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74272" y="357166"/>
            <a:ext cx="4010968" cy="614366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2015-07-13T14:14:17Z</dcterms:created>
  <dcterms:modified xsi:type="dcterms:W3CDTF">2015-07-13T14:26:38Z</dcterms:modified>
</cp:coreProperties>
</file>