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F3E2E3C-CE19-4825-ABB2-E4CD69089B9E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D9AE56-87F0-4CBB-AEB9-25CF57E7411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77281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ПРОЕКТ – ИССЛЕДОВАНИЕ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«ДОМ – ЖИЛИЩЕ ЧЕЛОВЕКА»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690304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подготовлена учащимися 9 класса </a:t>
            </a:r>
          </a:p>
          <a:p>
            <a:r>
              <a:rPr lang="ru-RU" dirty="0" smtClean="0"/>
              <a:t>под руководством учителя МХК 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Бугровская</a:t>
            </a:r>
            <a:r>
              <a:rPr lang="ru-RU" dirty="0" smtClean="0"/>
              <a:t> СОШ» Всеволожского района </a:t>
            </a:r>
          </a:p>
          <a:p>
            <a:r>
              <a:rPr lang="ru-RU" dirty="0" smtClean="0"/>
              <a:t>Ленинградской области</a:t>
            </a:r>
          </a:p>
          <a:p>
            <a:r>
              <a:rPr lang="ru-RU" dirty="0" err="1" smtClean="0"/>
              <a:t>Бодокиной</a:t>
            </a:r>
            <a:r>
              <a:rPr lang="ru-RU" dirty="0" smtClean="0"/>
              <a:t>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29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Традиционные японские дома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http://www.e-janaika.net/gallery/images/hom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4321"/>
            <a:ext cx="5064497" cy="37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fullref.ru/files/92/548af07fb3d976c3f179086687b5a0e2.html_files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57006"/>
            <a:ext cx="4185327" cy="34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1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Группа 3. Краеведы.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Моя малая Родина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http://bestspictures.ru/img/picture/Nov/17/e0088642e7e1fb7fa2c3d31db3bb889d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9" y="1214755"/>
            <a:ext cx="8056143" cy="5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7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b/b7/Bugry_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62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72.img.avito.st/640x480/10960568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 bwMode="auto">
          <a:xfrm>
            <a:off x="2843808" y="2428157"/>
            <a:ext cx="6096000" cy="42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9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Группа 4. Строители. Архитекторы.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«Виды жилищ человека»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 зависимости от климатических условий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uk4server.appspot.com/upload.wikimedia.org/wikipedia/commons/thumb/4/43/Kyrgyzsk%C3%A1_jurta%2C_Song-k%C3%B6l.jpg/640px-Kyrgyzsk%C3%A1_jurta%2C_Song-k%C3%B6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" y="970543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585" y="2555348"/>
            <a:ext cx="197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юрта</a:t>
            </a:r>
            <a:endParaRPr lang="ru-RU" dirty="0"/>
          </a:p>
        </p:txBody>
      </p:sp>
      <p:pic>
        <p:nvPicPr>
          <p:cNvPr id="1028" name="Picture 4" descr="http://img0.liveinternet.ru/images/attach/c/2/74/539/74539852_Iz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1" y="3175172"/>
            <a:ext cx="2535010" cy="19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641" y="5143835"/>
            <a:ext cx="218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изба</a:t>
            </a:r>
            <a:endParaRPr lang="ru-RU" dirty="0"/>
          </a:p>
        </p:txBody>
      </p:sp>
      <p:pic>
        <p:nvPicPr>
          <p:cNvPr id="1030" name="Picture 6" descr="http://media.nazaccent.ru/files/33/34/3334ec4ee546941838a56936c30673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82" y="980747"/>
            <a:ext cx="2110955" cy="1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1.tchkcdn.com/g2-DlTNHza0t8HQqtbyeOkipw/travel/640x0/w/0/1-9-9-3-14993/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6" y="978523"/>
            <a:ext cx="2102433" cy="15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0195" y="2563163"/>
            <a:ext cx="218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жилище народности </a:t>
            </a:r>
            <a:r>
              <a:rPr lang="ru-RU" sz="1600" dirty="0" err="1" smtClean="0"/>
              <a:t>Химба</a:t>
            </a:r>
            <a:r>
              <a:rPr lang="ru-RU" sz="1600" dirty="0" smtClean="0"/>
              <a:t> (Африка)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89310" y="2555348"/>
            <a:ext cx="166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чум</a:t>
            </a:r>
            <a:endParaRPr lang="ru-RU" dirty="0"/>
          </a:p>
        </p:txBody>
      </p:sp>
      <p:pic>
        <p:nvPicPr>
          <p:cNvPr id="1034" name="Picture 10" descr="http://i.vamvigvam.ru/u/e4/cf8d84f8eb11e4b519cac40c946309/-/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67" y="988561"/>
            <a:ext cx="2083493" cy="15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4467" y="2549774"/>
            <a:ext cx="216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яранга</a:t>
            </a:r>
            <a:endParaRPr lang="ru-RU" dirty="0"/>
          </a:p>
        </p:txBody>
      </p:sp>
      <p:pic>
        <p:nvPicPr>
          <p:cNvPr id="1036" name="Picture 12" descr="http://www.thepropertyforums.co.uk/wp-content/uploads/2010/07/igl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5172"/>
            <a:ext cx="2801854" cy="19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4" y="5143835"/>
            <a:ext cx="27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иглу</a:t>
            </a:r>
            <a:endParaRPr lang="ru-RU" dirty="0"/>
          </a:p>
        </p:txBody>
      </p:sp>
      <p:pic>
        <p:nvPicPr>
          <p:cNvPr id="1038" name="Picture 14" descr="http://fotoidom.ru/yaponskie-doma/tradicionnyj-yaponskij-dom/tradicionnyj-yaponskij-dom-foto-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" b="12053"/>
          <a:stretch/>
        </p:blipFill>
        <p:spPr bwMode="auto">
          <a:xfrm>
            <a:off x="5865000" y="3175172"/>
            <a:ext cx="2970302" cy="19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5000" y="5143835"/>
            <a:ext cx="2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</a:t>
            </a:r>
            <a:r>
              <a:rPr lang="ru-RU" dirty="0" smtClean="0"/>
              <a:t>понский традиционный 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6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583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Северные дома - жилища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http://bookz.ru/authors/robert-piri/po-bol_6_862/i_0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3003" r="2176" b="22143"/>
          <a:stretch/>
        </p:blipFill>
        <p:spPr bwMode="auto">
          <a:xfrm>
            <a:off x="251520" y="707504"/>
            <a:ext cx="5042468" cy="2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76286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иглу</a:t>
            </a:r>
            <a:endParaRPr lang="ru-RU" dirty="0"/>
          </a:p>
        </p:txBody>
      </p:sp>
      <p:pic>
        <p:nvPicPr>
          <p:cNvPr id="15364" name="Picture 4" descr="http://www.curatorofshit.com/wp-content/uploads/2010/03/igloo_interiordraw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867300" cy="35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Яранга</a:t>
            </a:r>
            <a:endParaRPr lang="ru-RU" dirty="0"/>
          </a:p>
        </p:txBody>
      </p:sp>
      <p:pic>
        <p:nvPicPr>
          <p:cNvPr id="17412" name="Picture 4" descr="http://content.foto.mail.ru/mail/bymerang12/_answers/i-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77297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isck.narod.ru/fin2009/pic/img_5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8" y="403928"/>
            <a:ext cx="8318027" cy="55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Внутри чума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0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Жилища Средней Азии и Монголии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900igr.net/datai/mkhk/Dom/0024-084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07" y="794321"/>
            <a:ext cx="6396786" cy="54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32634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40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Жилища африканских народов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tnu.podelise.ru/pars_docs/refs/352/351741/351741_html_m25fe0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744254"/>
            <a:ext cx="8568952" cy="55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1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</TotalTime>
  <Words>89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IVAN</cp:lastModifiedBy>
  <cp:revision>10</cp:revision>
  <dcterms:created xsi:type="dcterms:W3CDTF">2015-07-29T15:40:02Z</dcterms:created>
  <dcterms:modified xsi:type="dcterms:W3CDTF">2015-08-12T19:29:46Z</dcterms:modified>
</cp:coreProperties>
</file>