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sldIdLst>
    <p:sldId id="256" r:id="rId2"/>
    <p:sldId id="260" r:id="rId3"/>
    <p:sldId id="262" r:id="rId4"/>
    <p:sldId id="280" r:id="rId5"/>
    <p:sldId id="264" r:id="rId6"/>
    <p:sldId id="257" r:id="rId7"/>
    <p:sldId id="258" r:id="rId8"/>
    <p:sldId id="261" r:id="rId9"/>
    <p:sldId id="266" r:id="rId10"/>
    <p:sldId id="267" r:id="rId11"/>
    <p:sldId id="268" r:id="rId12"/>
    <p:sldId id="269" r:id="rId13"/>
    <p:sldId id="271" r:id="rId14"/>
    <p:sldId id="273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4" autoAdjust="0"/>
    <p:restoredTop sz="91039" autoAdjust="0"/>
  </p:normalViewPr>
  <p:slideViewPr>
    <p:cSldViewPr>
      <p:cViewPr varScale="1">
        <p:scale>
          <a:sx n="96" d="100"/>
          <a:sy n="96" d="100"/>
        </p:scale>
        <p:origin x="-3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DA194-CF3A-477C-82A0-4D17AE41802B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E89A3-DD57-42DE-B448-2D8432C2E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E89A3-DD57-42DE-B448-2D8432C2E98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B40634-699C-471D-A683-E8C5A52A9AC4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10D3F3-A053-4A2D-BB65-571A11CC16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B40634-699C-471D-A683-E8C5A52A9AC4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10D3F3-A053-4A2D-BB65-571A11CC1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B40634-699C-471D-A683-E8C5A52A9AC4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10D3F3-A053-4A2D-BB65-571A11CC1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B40634-699C-471D-A683-E8C5A52A9AC4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10D3F3-A053-4A2D-BB65-571A11CC1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B40634-699C-471D-A683-E8C5A52A9AC4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10D3F3-A053-4A2D-BB65-571A11CC16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B40634-699C-471D-A683-E8C5A52A9AC4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10D3F3-A053-4A2D-BB65-571A11CC1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B40634-699C-471D-A683-E8C5A52A9AC4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10D3F3-A053-4A2D-BB65-571A11CC1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B40634-699C-471D-A683-E8C5A52A9AC4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10D3F3-A053-4A2D-BB65-571A11CC1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B40634-699C-471D-A683-E8C5A52A9AC4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10D3F3-A053-4A2D-BB65-571A11CC16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B40634-699C-471D-A683-E8C5A52A9AC4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10D3F3-A053-4A2D-BB65-571A11CC1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B40634-699C-471D-A683-E8C5A52A9AC4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10D3F3-A053-4A2D-BB65-571A11CC16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 advClick="0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3B40634-699C-471D-A683-E8C5A52A9AC4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A10D3F3-A053-4A2D-BB65-571A11CC16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 advClick="0" advTm="600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-747464"/>
            <a:ext cx="6912768" cy="38884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5400" b="1" dirty="0" smtClean="0"/>
              <a:t>              Дёмин</a:t>
            </a:r>
            <a:br>
              <a:rPr lang="ru-RU" sz="5400" b="1" dirty="0" smtClean="0"/>
            </a:br>
            <a:r>
              <a:rPr lang="ru-RU" sz="5400" b="1" dirty="0" smtClean="0"/>
              <a:t>   Сергей  Николаевич</a:t>
            </a:r>
            <a:r>
              <a:rPr lang="ru-RU" sz="4000" b="1" dirty="0" smtClean="0"/>
              <a:t>,</a:t>
            </a:r>
            <a:br>
              <a:rPr lang="ru-RU" sz="4000" b="1" dirty="0" smtClean="0"/>
            </a:br>
            <a:r>
              <a:rPr lang="ru-RU" sz="4000" b="1" dirty="0" smtClean="0"/>
              <a:t>           учитель  технологии</a:t>
            </a:r>
            <a:br>
              <a:rPr lang="ru-RU" sz="4000" b="1" dirty="0" smtClean="0"/>
            </a:br>
            <a:r>
              <a:rPr lang="ru-RU" sz="4000" b="1" dirty="0" smtClean="0"/>
              <a:t>      МАОУ Повадинская СОШ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857628"/>
            <a:ext cx="8028384" cy="2451692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ru-RU" dirty="0" smtClean="0"/>
              <a:t>                     </a:t>
            </a:r>
          </a:p>
          <a:p>
            <a:r>
              <a:rPr lang="ru-RU" dirty="0" smtClean="0"/>
              <a:t>   </a:t>
            </a:r>
            <a:r>
              <a:rPr lang="ru-RU" b="1" dirty="0" smtClean="0">
                <a:ln w="1270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«Чем больше мастерства в детской руке,</a:t>
            </a:r>
          </a:p>
          <a:p>
            <a:r>
              <a:rPr lang="ru-RU" b="1" dirty="0" smtClean="0">
                <a:ln w="1270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тем умнее ребёнок.»</a:t>
            </a:r>
          </a:p>
          <a:p>
            <a:r>
              <a:rPr lang="ru-RU" b="1" dirty="0" smtClean="0">
                <a:ln w="1270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        В.А. Сухомлинский</a:t>
            </a:r>
            <a:endParaRPr lang="ru-RU" b="1" dirty="0">
              <a:ln w="12700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406400" y="406400"/>
            <a:ext cx="3251200" cy="2438400"/>
          </a:xfrm>
          <a:prstGeom prst="rect">
            <a:avLst/>
          </a:prstGeom>
          <a:noFill/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6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6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807246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Набор для специй  и    подсвечник</a:t>
            </a:r>
            <a:endParaRPr lang="ru-RU" dirty="0"/>
          </a:p>
        </p:txBody>
      </p:sp>
      <p:pic>
        <p:nvPicPr>
          <p:cNvPr id="3075" name="Picture 3" descr="F:\DCIM\101SSCAM\SDC107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1643050"/>
            <a:ext cx="3657600" cy="43577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3074" name="Picture 2" descr="F:\DCIM\101SSCAM\SDC107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290" y="1785926"/>
            <a:ext cx="3657600" cy="43577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           Всё для дома</a:t>
            </a:r>
            <a:endParaRPr lang="ru-RU" sz="4400" b="1" dirty="0"/>
          </a:p>
        </p:txBody>
      </p:sp>
      <p:pic>
        <p:nvPicPr>
          <p:cNvPr id="4098" name="Picture 2" descr="F:\DCIM\101SSCAM\SDC107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5100" y="1714488"/>
            <a:ext cx="3657600" cy="45720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099" name="Picture 3" descr="F:\DCIM\101SSCAM\SDC107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76850" y="1714488"/>
            <a:ext cx="3657600" cy="45720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274320"/>
            <a:ext cx="843365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Поделки из природного материала</a:t>
            </a:r>
            <a:endParaRPr lang="ru-RU" dirty="0"/>
          </a:p>
        </p:txBody>
      </p:sp>
      <p:pic>
        <p:nvPicPr>
          <p:cNvPr id="5122" name="Picture 2" descr="F:\DCIM\101SSCAM\SDC107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142976" y="1357298"/>
            <a:ext cx="4116937" cy="5000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9" name="Picture 3" descr="F:\DCIM\101SSCAM\SDC107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1428736"/>
            <a:ext cx="3657600" cy="5000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F:\DCIM\101SSCAM\SDC107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85728"/>
            <a:ext cx="8544610" cy="61436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Для школьного музея</a:t>
            </a:r>
            <a:endParaRPr lang="ru-RU" dirty="0"/>
          </a:p>
        </p:txBody>
      </p:sp>
      <p:pic>
        <p:nvPicPr>
          <p:cNvPr id="19462" name="Picture 6" descr="C:\Users\1\Desktop\SDC101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3376738" y="-6590183"/>
            <a:ext cx="25574772" cy="19181079"/>
          </a:xfrm>
          <a:prstGeom prst="rect">
            <a:avLst/>
          </a:prstGeom>
          <a:noFill/>
        </p:spPr>
      </p:pic>
      <p:pic>
        <p:nvPicPr>
          <p:cNvPr id="7" name="Picture 3" descr="C:\Users\1\Desktop\SDC10668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-29789678" y="-4232749"/>
            <a:ext cx="14787666" cy="1109074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194" name="Picture 2" descr="C:\Users\1\Desktop\SDC101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35100" y="1285860"/>
            <a:ext cx="3657600" cy="485778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8195" name="Picture 3" descr="C:\Users\1\Desktop\SDC106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76850" y="1285860"/>
            <a:ext cx="3657600" cy="4786346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50509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Акция «Каждой пичужке – кормушку</a:t>
            </a:r>
            <a:endParaRPr lang="ru-RU" dirty="0"/>
          </a:p>
        </p:txBody>
      </p:sp>
      <p:pic>
        <p:nvPicPr>
          <p:cNvPr id="4" name="Picture 2" descr="F:\DCIM\101SSCAM\SDC107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447800"/>
            <a:ext cx="7170761" cy="4800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«Нет пожарам!»</a:t>
            </a:r>
            <a:endParaRPr lang="ru-RU" dirty="0"/>
          </a:p>
        </p:txBody>
      </p:sp>
      <p:pic>
        <p:nvPicPr>
          <p:cNvPr id="10243" name="Picture 3" descr="F:\DCIM\101SSCAM\SDC107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984694" y="944209"/>
            <a:ext cx="5357825" cy="58982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Шкатулка и украшения</a:t>
            </a:r>
            <a:endParaRPr lang="ru-RU" b="1" dirty="0"/>
          </a:p>
        </p:txBody>
      </p:sp>
      <p:pic>
        <p:nvPicPr>
          <p:cNvPr id="11267" name="Picture 3" descr="F:\DCIM\101SSCAM\SDC107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76850" y="1785926"/>
            <a:ext cx="3657600" cy="45720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1268" name="Picture 4" descr="C:\Users\1\Desktop\SDC1069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35100" y="1785926"/>
            <a:ext cx="3657600" cy="44291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33688" cy="1571612"/>
          </a:xfrm>
        </p:spPr>
        <p:txBody>
          <a:bodyPr>
            <a:noAutofit/>
          </a:bodyPr>
          <a:lstStyle/>
          <a:p>
            <a:r>
              <a:rPr lang="ru-RU" sz="3600" dirty="0" smtClean="0"/>
              <a:t>« Учись у меня трудам и доблести, сын мой, быть счастливым учись у других» </a:t>
            </a:r>
            <a:br>
              <a:rPr lang="ru-RU" sz="3600" dirty="0" smtClean="0"/>
            </a:br>
            <a:r>
              <a:rPr lang="ru-RU" sz="3600" dirty="0" smtClean="0"/>
              <a:t>                                                                       Вергилий</a:t>
            </a:r>
            <a:endParaRPr lang="ru-RU" sz="3600" dirty="0"/>
          </a:p>
        </p:txBody>
      </p:sp>
      <p:pic>
        <p:nvPicPr>
          <p:cNvPr id="12291" name="Picture 3" descr="F:\DCIM\101SSCAM\SDC106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857364"/>
            <a:ext cx="4306914" cy="41434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292" name="Picture 4" descr="F:\DCIM\101SSCAM\SDC106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5014126" y="2486810"/>
            <a:ext cx="4330721" cy="35004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 </a:t>
            </a:r>
            <a:r>
              <a:rPr lang="ru-RU" sz="4800" dirty="0" smtClean="0">
                <a:solidFill>
                  <a:schemeClr val="accent4"/>
                </a:solidFill>
              </a:rPr>
              <a:t>Идёт урок  технологии</a:t>
            </a:r>
            <a:endParaRPr lang="ru-RU" sz="4800" dirty="0">
              <a:solidFill>
                <a:schemeClr val="accent4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20072" y="1772816"/>
            <a:ext cx="3511178" cy="4032448"/>
          </a:xfrm>
          <a:prstGeom prst="rect">
            <a:avLst/>
          </a:prstGeom>
          <a:noFill/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1772816"/>
            <a:ext cx="3701876" cy="403244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8029604" cy="19288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Все работы хороши, выбирай на вкус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000372"/>
            <a:ext cx="8215370" cy="32099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Объекты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труда,выполнены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на уроках технологии и объединения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«Прикладное творчество» обучающимися МАОУ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Повадинская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СОШ  с.Вельяминово, Московская область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2010-2011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уч.год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Объекты труда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500174"/>
            <a:ext cx="8072494" cy="480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571604" y="1500174"/>
          <a:ext cx="6643734" cy="4071966"/>
        </p:xfrm>
        <a:graphic>
          <a:graphicData uri="http://schemas.openxmlformats.org/presentationml/2006/ole">
            <p:oleObj spid="_x0000_s13314" name="Документ" r:id="rId3" imgW="5931857" imgH="2194326" progId="Word.Document.12">
              <p:embed/>
            </p:oleObj>
          </a:graphicData>
        </a:graphic>
      </p:graphicFrame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«Умелые руки- не знают скуки»</a:t>
            </a:r>
            <a:endParaRPr lang="ru-RU" dirty="0"/>
          </a:p>
        </p:txBody>
      </p:sp>
      <p:pic>
        <p:nvPicPr>
          <p:cNvPr id="16388" name="Picture 4" descr="C:\Users\1\Desktop\SDC106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14198" y="1571625"/>
            <a:ext cx="6072717" cy="45545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Выставка работ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  <a:cs typeface="Arabic Typesetting" pitchFamily="66" charset="-78"/>
              </a:rPr>
              <a:t>Резьба по дереву</a:t>
            </a:r>
            <a:endParaRPr lang="ru-RU" dirty="0">
              <a:latin typeface="Arial Black" pitchFamily="34" charset="0"/>
              <a:cs typeface="Arabic Typesetting" pitchFamily="66" charset="-78"/>
            </a:endParaRPr>
          </a:p>
        </p:txBody>
      </p:sp>
      <p:pic>
        <p:nvPicPr>
          <p:cNvPr id="2050" name="Picture 2" descr="F:\BAJ_04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1988840"/>
            <a:ext cx="7488832" cy="48691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498080" cy="1412776"/>
          </a:xfrm>
        </p:spPr>
        <p:txBody>
          <a:bodyPr/>
          <a:lstStyle/>
          <a:p>
            <a:r>
              <a:rPr lang="ru-RU" b="1" dirty="0" smtClean="0"/>
              <a:t>        Народные промыслы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Резьба по дереву</a:t>
            </a:r>
            <a:endParaRPr lang="ru-RU" dirty="0"/>
          </a:p>
        </p:txBody>
      </p:sp>
      <p:pic>
        <p:nvPicPr>
          <p:cNvPr id="3077" name="Picture 5" descr="F:\BAJ_05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204864"/>
            <a:ext cx="5040561" cy="29466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026" name="Picture 2" descr="F:\BAJ_049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80112" y="1556792"/>
            <a:ext cx="3168352" cy="44644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498080" cy="1143000"/>
          </a:xfrm>
        </p:spPr>
        <p:txBody>
          <a:bodyPr/>
          <a:lstStyle/>
          <a:p>
            <a:r>
              <a:rPr lang="ru-RU" dirty="0" smtClean="0"/>
              <a:t>Кухонные принадлежности</a:t>
            </a:r>
            <a:endParaRPr lang="ru-RU" dirty="0"/>
          </a:p>
        </p:txBody>
      </p:sp>
      <p:pic>
        <p:nvPicPr>
          <p:cNvPr id="3074" name="Picture 2" descr="F:\101CANON\SDC100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928662" y="1357298"/>
            <a:ext cx="3657600" cy="51435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026" name="Picture 2" descr="F:\DCIM\101SSCAM\SDC1069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1285860"/>
            <a:ext cx="3929090" cy="507209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Необходимые вещи в доме</a:t>
            </a:r>
            <a:endParaRPr lang="ru-RU" dirty="0"/>
          </a:p>
        </p:txBody>
      </p:sp>
      <p:pic>
        <p:nvPicPr>
          <p:cNvPr id="2050" name="Picture 2" descr="F:\DCIM\101SSCAM\SDC1069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643050"/>
            <a:ext cx="3949724" cy="47863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2051" name="Picture 3" descr="F:\DCIM\101SSCAM\SDC107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1643050"/>
            <a:ext cx="3657600" cy="471490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195</TotalTime>
  <Words>130</Words>
  <Application>Microsoft Office PowerPoint</Application>
  <PresentationFormat>Экран (4:3)</PresentationFormat>
  <Paragraphs>27</Paragraphs>
  <Slides>18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Солнцестояние</vt:lpstr>
      <vt:lpstr>Документ</vt:lpstr>
      <vt:lpstr>              Дёмин    Сергей  Николаевич,            учитель  технологии       МАОУ Повадинская СОШ</vt:lpstr>
      <vt:lpstr>      Идёт урок  технологии</vt:lpstr>
      <vt:lpstr>Все работы хороши, выбирай на вкус</vt:lpstr>
      <vt:lpstr>Объекты труда </vt:lpstr>
      <vt:lpstr>«Умелые руки- не знают скуки»</vt:lpstr>
      <vt:lpstr>         Выставка работ </vt:lpstr>
      <vt:lpstr>        Народные промыслы</vt:lpstr>
      <vt:lpstr>Кухонные принадлежности</vt:lpstr>
      <vt:lpstr>Необходимые вещи в доме</vt:lpstr>
      <vt:lpstr> Набор для специй  и    подсвечник</vt:lpstr>
      <vt:lpstr>           Всё для дома</vt:lpstr>
      <vt:lpstr>Поделки из природного материала</vt:lpstr>
      <vt:lpstr>Слайд 13</vt:lpstr>
      <vt:lpstr>     Для школьного музея</vt:lpstr>
      <vt:lpstr>Акция «Каждой пичужке – кормушку</vt:lpstr>
      <vt:lpstr>Акция «Нет пожарам!»</vt:lpstr>
      <vt:lpstr>Шкатулка и украшения</vt:lpstr>
      <vt:lpstr>« Учись у меня трудам и доблести, сын мой, быть счастливым учись у других»                                                                         Вергилий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Дёмин Сергей Николаевич,            учитель  технологии            МАОУ Повадинская СОШ</dc:title>
  <dc:creator>Бородина</dc:creator>
  <cp:lastModifiedBy>Бородина</cp:lastModifiedBy>
  <cp:revision>20</cp:revision>
  <dcterms:created xsi:type="dcterms:W3CDTF">2011-11-23T05:15:11Z</dcterms:created>
  <dcterms:modified xsi:type="dcterms:W3CDTF">2011-12-10T08:33:36Z</dcterms:modified>
</cp:coreProperties>
</file>