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93" r:id="rId2"/>
    <p:sldId id="261" r:id="rId3"/>
    <p:sldId id="268" r:id="rId4"/>
    <p:sldId id="259" r:id="rId5"/>
    <p:sldId id="283" r:id="rId6"/>
    <p:sldId id="269" r:id="rId7"/>
    <p:sldId id="295" r:id="rId8"/>
    <p:sldId id="273" r:id="rId9"/>
    <p:sldId id="276" r:id="rId10"/>
    <p:sldId id="282" r:id="rId11"/>
    <p:sldId id="278" r:id="rId12"/>
    <p:sldId id="281" r:id="rId13"/>
    <p:sldId id="289" r:id="rId14"/>
    <p:sldId id="285" r:id="rId15"/>
    <p:sldId id="290" r:id="rId16"/>
    <p:sldId id="291" r:id="rId17"/>
    <p:sldId id="287" r:id="rId18"/>
    <p:sldId id="29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66780" autoAdjust="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1AE65B8-36A6-47A2-838E-D42522740FDB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59DE8CC-BDF6-4777-8C44-6B087AFB27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AE65B8-36A6-47A2-838E-D42522740FDB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DE8CC-BDF6-4777-8C44-6B087AFB2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AE65B8-36A6-47A2-838E-D42522740FDB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DE8CC-BDF6-4777-8C44-6B087AFB2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AE65B8-36A6-47A2-838E-D42522740FDB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DE8CC-BDF6-4777-8C44-6B087AFB2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1AE65B8-36A6-47A2-838E-D42522740FDB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59DE8CC-BDF6-4777-8C44-6B087AFB27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AE65B8-36A6-47A2-838E-D42522740FDB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59DE8CC-BDF6-4777-8C44-6B087AFB27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AE65B8-36A6-47A2-838E-D42522740FDB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59DE8CC-BDF6-4777-8C44-6B087AFB2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AE65B8-36A6-47A2-838E-D42522740FDB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DE8CC-BDF6-4777-8C44-6B087AFB27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AE65B8-36A6-47A2-838E-D42522740FDB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DE8CC-BDF6-4777-8C44-6B087AFB2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1AE65B8-36A6-47A2-838E-D42522740FDB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59DE8CC-BDF6-4777-8C44-6B087AFB27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1AE65B8-36A6-47A2-838E-D42522740FDB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59DE8CC-BDF6-4777-8C44-6B087AFB27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1AE65B8-36A6-47A2-838E-D42522740FDB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59DE8CC-BDF6-4777-8C44-6B087AFB27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2714612" y="3214686"/>
            <a:ext cx="3714776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Мягкие</a:t>
            </a:r>
          </a:p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игрушки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3143240" y="3286124"/>
            <a:ext cx="2786082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Накладки</a:t>
            </a:r>
          </a:p>
          <a:p>
            <a:pPr algn="ctr" rtl="0"/>
            <a:r>
              <a:rPr lang="ru-RU" sz="3600" kern="10" spc="0" dirty="0" smtClean="0"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мордочек</a:t>
            </a:r>
            <a:endParaRPr lang="ru-RU" sz="3600" kern="10" spc="0" dirty="0">
              <a:ln w="19050">
                <a:solidFill>
                  <a:srgbClr val="00206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000372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928934"/>
            <a:ext cx="214314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3571868" y="3214686"/>
            <a:ext cx="2071702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Носы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643182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3428992" y="3143248"/>
            <a:ext cx="2357454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ёлка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071810"/>
            <a:ext cx="157163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3357554" y="3071810"/>
            <a:ext cx="3000396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Практическая</a:t>
            </a:r>
          </a:p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работа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500306"/>
            <a:ext cx="17859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19" y="2928934"/>
            <a:ext cx="1214447" cy="135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857496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071802" y="3143248"/>
            <a:ext cx="3214710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Оформление</a:t>
            </a:r>
          </a:p>
          <a:p>
            <a:pPr algn="ctr" rtl="0"/>
            <a:r>
              <a:rPr lang="ru-RU" sz="3600" kern="10" spc="0" dirty="0" smtClean="0"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мягких </a:t>
            </a:r>
          </a:p>
          <a:p>
            <a:pPr algn="ctr" rtl="0"/>
            <a:r>
              <a:rPr lang="ru-RU" sz="3600" kern="10" spc="0" dirty="0" smtClean="0"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игрушек</a:t>
            </a:r>
            <a:endParaRPr lang="ru-RU" sz="3600" kern="10" spc="0" dirty="0">
              <a:ln w="19050">
                <a:solidFill>
                  <a:srgbClr val="00206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3357554" y="3214686"/>
            <a:ext cx="2857520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Глаза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786058"/>
            <a:ext cx="242889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857496"/>
            <a:ext cx="207170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000372"/>
            <a:ext cx="114300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786058"/>
            <a:ext cx="10715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365</TotalTime>
  <Words>13</Words>
  <Application>Microsoft Office PowerPoint</Application>
  <PresentationFormat>Экран (4:3)</PresentationFormat>
  <Paragraphs>12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33</cp:revision>
  <dcterms:created xsi:type="dcterms:W3CDTF">2011-10-16T12:52:22Z</dcterms:created>
  <dcterms:modified xsi:type="dcterms:W3CDTF">2011-12-11T13:04:10Z</dcterms:modified>
</cp:coreProperties>
</file>