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71" r:id="rId9"/>
    <p:sldId id="263" r:id="rId10"/>
    <p:sldId id="272" r:id="rId11"/>
    <p:sldId id="265" r:id="rId12"/>
    <p:sldId id="269" r:id="rId13"/>
    <p:sldId id="264" r:id="rId14"/>
    <p:sldId id="273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fad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Синтетические ткани  и их свойства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3071810"/>
            <a:ext cx="8062912" cy="931070"/>
          </a:xfrm>
        </p:spPr>
        <p:txBody>
          <a:bodyPr/>
          <a:lstStyle/>
          <a:p>
            <a:r>
              <a:rPr lang="ru-RU" dirty="0" smtClean="0"/>
              <a:t>Тема 1 </a:t>
            </a:r>
            <a:endParaRPr lang="ru-RU" dirty="0"/>
          </a:p>
        </p:txBody>
      </p:sp>
      <p:pic>
        <p:nvPicPr>
          <p:cNvPr id="5123" name="Picture 3" descr="C:\Users\Ирина\Desktop\УРОКИ\синтетические ткани\tka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786190"/>
            <a:ext cx="6000752" cy="28670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Ирина\Desktop\УРОКИ\синтетические ткани\ткан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7429552" cy="612195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Сравнительная характеристика свойств тканей из натуральных и химических волокон</a:t>
            </a:r>
            <a:endParaRPr lang="ru-RU" sz="2800" dirty="0"/>
          </a:p>
        </p:txBody>
      </p:sp>
      <p:pic>
        <p:nvPicPr>
          <p:cNvPr id="10242" name="Picture 2" descr="img4"/>
          <p:cNvPicPr>
            <a:picLocks noChangeAspect="1" noChangeArrowheads="1"/>
          </p:cNvPicPr>
          <p:nvPr/>
        </p:nvPicPr>
        <p:blipFill>
          <a:blip r:embed="rId2"/>
          <a:srcRect t="6165"/>
          <a:stretch>
            <a:fillRect/>
          </a:stretch>
        </p:blipFill>
        <p:spPr bwMode="auto">
          <a:xfrm>
            <a:off x="1000099" y="1565510"/>
            <a:ext cx="7358115" cy="51148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Международные символы по уходу за тканями</a:t>
            </a:r>
            <a:endParaRPr lang="ru-RU" sz="3200" dirty="0"/>
          </a:p>
        </p:txBody>
      </p:sp>
      <p:pic>
        <p:nvPicPr>
          <p:cNvPr id="4098" name="Picture 2" descr="img6"/>
          <p:cNvPicPr>
            <a:picLocks noChangeAspect="1" noChangeArrowheads="1"/>
          </p:cNvPicPr>
          <p:nvPr/>
        </p:nvPicPr>
        <p:blipFill>
          <a:blip r:embed="rId2"/>
          <a:srcRect t="3584"/>
          <a:stretch>
            <a:fillRect/>
          </a:stretch>
        </p:blipFill>
        <p:spPr bwMode="auto">
          <a:xfrm>
            <a:off x="1285852" y="1214422"/>
            <a:ext cx="6786610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Одежда из синтетических тканей</a:t>
            </a:r>
            <a:endParaRPr lang="ru-RU" dirty="0"/>
          </a:p>
        </p:txBody>
      </p:sp>
      <p:pic>
        <p:nvPicPr>
          <p:cNvPr id="8194" name="Picture 2" descr="C:\Users\Ирина\Desktop\УРОКИ\синтетические ткани\39f_enl5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00108"/>
            <a:ext cx="2643206" cy="564360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8195" name="Picture 3" descr="C:\Users\Ирина\Desktop\УРОКИ\синтетические ткани\alovabig.jpg"/>
          <p:cNvPicPr>
            <a:picLocks noChangeAspect="1" noChangeArrowheads="1"/>
          </p:cNvPicPr>
          <p:nvPr/>
        </p:nvPicPr>
        <p:blipFill>
          <a:blip r:embed="rId3"/>
          <a:srcRect r="50000" b="14285"/>
          <a:stretch>
            <a:fillRect/>
          </a:stretch>
        </p:blipFill>
        <p:spPr bwMode="auto">
          <a:xfrm>
            <a:off x="6072198" y="928670"/>
            <a:ext cx="2500330" cy="573848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закрепления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чего получают синтетические волокна?</a:t>
            </a:r>
          </a:p>
          <a:p>
            <a:r>
              <a:rPr lang="ru-RU" dirty="0" smtClean="0"/>
              <a:t>Какие свойства имеют волокна капрона, лавсана, нитрона?</a:t>
            </a:r>
          </a:p>
          <a:p>
            <a:r>
              <a:rPr lang="ru-RU" dirty="0" smtClean="0"/>
              <a:t>Какие ткани получают из синтетических волокон?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себя</a:t>
            </a:r>
            <a:endParaRPr lang="ru-RU" dirty="0"/>
          </a:p>
        </p:txBody>
      </p:sp>
      <p:pic>
        <p:nvPicPr>
          <p:cNvPr id="3074" name="Picture 2" descr="img3.gif (4716 bytes)"/>
          <p:cNvPicPr>
            <a:picLocks noChangeAspect="1" noChangeArrowheads="1"/>
          </p:cNvPicPr>
          <p:nvPr/>
        </p:nvPicPr>
        <p:blipFill>
          <a:blip r:embed="rId2"/>
          <a:srcRect t="51219"/>
          <a:stretch>
            <a:fillRect/>
          </a:stretch>
        </p:blipFill>
        <p:spPr bwMode="auto">
          <a:xfrm>
            <a:off x="785786" y="2357430"/>
            <a:ext cx="7786701" cy="28575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волокна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Натуральные (растительного, животного и минерального происхождения)</a:t>
            </a:r>
          </a:p>
          <a:p>
            <a:endParaRPr lang="ru-RU" dirty="0" smtClean="0"/>
          </a:p>
          <a:p>
            <a:r>
              <a:rPr lang="ru-RU" dirty="0" smtClean="0"/>
              <a:t>Химические (искусственные и синтетические )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Повторение раздела по материаловедению </a:t>
            </a:r>
            <a:endParaRPr lang="ru-RU" dirty="0"/>
          </a:p>
        </p:txBody>
      </p:sp>
      <p:pic>
        <p:nvPicPr>
          <p:cNvPr id="1026" name="Picture 2" descr="img2"/>
          <p:cNvPicPr>
            <a:picLocks noChangeAspect="1" noChangeArrowheads="1"/>
          </p:cNvPicPr>
          <p:nvPr/>
        </p:nvPicPr>
        <p:blipFill>
          <a:blip r:embed="rId2"/>
          <a:srcRect b="49808"/>
          <a:stretch>
            <a:fillRect/>
          </a:stretch>
        </p:blipFill>
        <p:spPr bwMode="auto">
          <a:xfrm>
            <a:off x="785786" y="2000240"/>
            <a:ext cx="7726680" cy="37147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img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50192"/>
          <a:stretch>
            <a:fillRect/>
          </a:stretch>
        </p:blipFill>
        <p:spPr bwMode="auto">
          <a:xfrm>
            <a:off x="428596" y="1857364"/>
            <a:ext cx="8235383" cy="392909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img3.gif (4716 bytes)"/>
          <p:cNvPicPr>
            <a:picLocks noChangeAspect="1" noChangeArrowheads="1"/>
          </p:cNvPicPr>
          <p:nvPr/>
        </p:nvPicPr>
        <p:blipFill>
          <a:blip r:embed="rId2"/>
          <a:srcRect b="52439"/>
          <a:stretch>
            <a:fillRect/>
          </a:stretch>
        </p:blipFill>
        <p:spPr bwMode="auto">
          <a:xfrm>
            <a:off x="428596" y="2000240"/>
            <a:ext cx="8385664" cy="37147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Синтетические ткани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Синтетические шёлковые ткани. Их вырабатывают из синтетических волокон, полученных из высокомолекулярных соединений, образованных синтезом из простых низкомолекулярных веществ, которые получены из каменного угля, нефти и природного газа.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Полиэстерные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(РЕ8Ь) и полиамидные (РАОЬ) шёлка можно обработать таким образом, что они будут водоупорными, им не страшны масляные пятна.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 последнее время синтетическим волокнам придаются новые качества — путём механической или химической обработки, например сжатым воздухом, скручиванием. Из таких волокон изготовляют синтетические ткани — чулочную, ткань для верхней одежды. Ткань подобного типа используют для отделки, в изделиях из натуральных тканей.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Синтетические ткани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Изготавливаются из синтетических полимеров (волокон)</a:t>
            </a:r>
          </a:p>
          <a:p>
            <a:pPr algn="ctr">
              <a:buNone/>
            </a:pPr>
            <a:endParaRPr lang="ru-RU" sz="6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Синтетическое волокно</a:t>
            </a:r>
            <a:endParaRPr lang="ru-RU" dirty="0"/>
          </a:p>
        </p:txBody>
      </p:sp>
      <p:pic>
        <p:nvPicPr>
          <p:cNvPr id="7170" name="Picture 2" descr="C:\Users\Ирина\Desktop\УРОКИ\синтетические ткани\CRAZY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500174"/>
            <a:ext cx="4333875" cy="47625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Синтетические ткани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Капрон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Лавсан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Нитрон</a:t>
            </a:r>
          </a:p>
          <a:p>
            <a:r>
              <a:rPr lang="ru-RU" dirty="0" smtClean="0"/>
              <a:t>Вискоза</a:t>
            </a:r>
          </a:p>
          <a:p>
            <a:r>
              <a:rPr lang="ru-RU" dirty="0" smtClean="0"/>
              <a:t>Ацетат </a:t>
            </a:r>
            <a:endParaRPr lang="ru-RU" dirty="0"/>
          </a:p>
        </p:txBody>
      </p:sp>
      <p:pic>
        <p:nvPicPr>
          <p:cNvPr id="6146" name="Picture 2" descr="C:\Users\Ирина\Desktop\УРОКИ\синтетические ткани\0012-012-Sinteticheskoe-volokno.jpg"/>
          <p:cNvPicPr>
            <a:picLocks noChangeAspect="1" noChangeArrowheads="1"/>
          </p:cNvPicPr>
          <p:nvPr/>
        </p:nvPicPr>
        <p:blipFill>
          <a:blip r:embed="rId2"/>
          <a:srcRect t="18182" b="-1"/>
          <a:stretch>
            <a:fillRect/>
          </a:stretch>
        </p:blipFill>
        <p:spPr bwMode="auto">
          <a:xfrm>
            <a:off x="2928926" y="2214554"/>
            <a:ext cx="5820840" cy="35719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8">
      <a:dk1>
        <a:srgbClr val="595959"/>
      </a:dk1>
      <a:lt1>
        <a:sysClr val="window" lastClr="FFFFFF"/>
      </a:lt1>
      <a:dk2>
        <a:srgbClr val="A3A3A3"/>
      </a:dk2>
      <a:lt2>
        <a:srgbClr val="E0E0E0"/>
      </a:lt2>
      <a:accent1>
        <a:srgbClr val="C30052"/>
      </a:accent1>
      <a:accent2>
        <a:srgbClr val="AB0042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84</TotalTime>
  <Words>161</Words>
  <PresentationFormat>Экран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Синтетические ткани  и их свойства</vt:lpstr>
      <vt:lpstr>волокна</vt:lpstr>
      <vt:lpstr>Повторение раздела по материаловедению </vt:lpstr>
      <vt:lpstr>Слайд 4</vt:lpstr>
      <vt:lpstr>Слайд 5</vt:lpstr>
      <vt:lpstr>Синтетические ткани</vt:lpstr>
      <vt:lpstr>Синтетические ткани</vt:lpstr>
      <vt:lpstr>Синтетическое волокно</vt:lpstr>
      <vt:lpstr>Синтетические ткани</vt:lpstr>
      <vt:lpstr>Слайд 10</vt:lpstr>
      <vt:lpstr>Сравнительная характеристика свойств тканей из натуральных и химических волокон</vt:lpstr>
      <vt:lpstr>Международные символы по уходу за тканями</vt:lpstr>
      <vt:lpstr>Одежда из синтетических тканей</vt:lpstr>
      <vt:lpstr>Вопросы для закрепления</vt:lpstr>
      <vt:lpstr>Проверь себя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Синтетические ткани  и их свойства</dc:title>
  <dc:creator>Ирина</dc:creator>
  <cp:lastModifiedBy>Абрамова</cp:lastModifiedBy>
  <cp:revision>9</cp:revision>
  <dcterms:created xsi:type="dcterms:W3CDTF">2011-09-05T05:58:59Z</dcterms:created>
  <dcterms:modified xsi:type="dcterms:W3CDTF">2011-09-05T08:59:55Z</dcterms:modified>
</cp:coreProperties>
</file>