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1" r:id="rId9"/>
    <p:sldId id="264" r:id="rId10"/>
    <p:sldId id="267" r:id="rId11"/>
    <p:sldId id="265" r:id="rId12"/>
    <p:sldId id="266" r:id="rId13"/>
    <p:sldId id="268" r:id="rId14"/>
    <p:sldId id="273" r:id="rId15"/>
    <p:sldId id="269" r:id="rId16"/>
    <p:sldId id="270" r:id="rId17"/>
    <p:sldId id="271" r:id="rId18"/>
    <p:sldId id="274" r:id="rId19"/>
    <p:sldId id="272" r:id="rId20"/>
    <p:sldId id="275" r:id="rId21"/>
    <p:sldId id="277" r:id="rId22"/>
    <p:sldId id="276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C36CF-5A7C-4009-BC73-E1E49B260077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47DD1-4E57-44F8-AECD-451D868F4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7DD1-4E57-44F8-AECD-451D868F478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7DD1-4E57-44F8-AECD-451D868F47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D1F4-7A95-4D62-BBB0-913215EBA046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23C2-0219-4179-A5B2-C1BAC7C0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slide" Target="slide3.xml"/><Relationship Id="rId21" Type="http://schemas.openxmlformats.org/officeDocument/2006/relationships/slide" Target="slide2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jpeg"/><Relationship Id="rId5" Type="http://schemas.openxmlformats.org/officeDocument/2006/relationships/slide" Target="slide2.x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иёмы вычислений для случаев вида 36+2, 36+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411"/>
            <a:ext cx="9144000" cy="7125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5500702"/>
            <a:ext cx="6286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Поздеева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Н.Л. -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читель математики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МБОУ «УСОШ»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. Усть-Цильма, Республика Коми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78" y="-357214"/>
            <a:ext cx="11358642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0"/>
            <a:ext cx="6840220" cy="201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71802" y="2214554"/>
            <a:ext cx="60721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 : 5 = 5 (ост. 3)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: 25 = 13 (ост. 8)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99 : в = 8 (ост. 3)                      43 : а 7 (ост. 1)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: 18 = 11 (ост. 3)                     293 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= 18 (ост. 5)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3357554" y="6858000"/>
            <a:ext cx="642942" cy="214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642918"/>
            <a:ext cx="1611315" cy="120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485"/>
            <a:ext cx="9144000" cy="686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3571868" y="6429396"/>
            <a:ext cx="642942" cy="4286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142873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114298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28572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значение выражения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85723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56 ▪ 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142873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  ▪ 13 ▪   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221455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125  ▪ 27 ▪   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92893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  ▪ 9 ▪   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357187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67 ▪ 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92867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59 ▪ 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150017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47 ▪ 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221455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 ▪ 67 ▪   125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928934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91 ▪ 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628" y="357187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55 ▪ 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3174" y="85723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92867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=472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16" y="14287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=1300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286512" y="150017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868" y="221455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13500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6578" y="22145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=6700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500430" y="292893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6512" y="292893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857884" y="292893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=546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857488" y="350043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=201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143636" y="350043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=375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643446"/>
            <a:ext cx="4500594" cy="179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357158" y="6286520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45162"/>
            <a:ext cx="6215073" cy="690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86512" y="285728"/>
            <a:ext cx="285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Вычислить удобным способом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114298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38  ▪ 37 + 63 ▪ 38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171448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  ▪ 78 - 68 ▪ 25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2285991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77  ▪ 52 + 23 ▪ 52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285749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237  ▪ 62 - 137 ▪ 62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335756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81  ▪ 74 + 19 ▪ 74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385762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99 ▪  34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442913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 ▪  52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143512"/>
            <a:ext cx="189706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42788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857364"/>
            <a:ext cx="2958236" cy="419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857364"/>
            <a:ext cx="1390015" cy="410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3643306" y="2214554"/>
            <a:ext cx="257176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3714744" y="3143248"/>
            <a:ext cx="2714644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643306" y="2714620"/>
            <a:ext cx="257176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14744" y="3286124"/>
            <a:ext cx="250033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3"/>
          </p:cNvCxnSpPr>
          <p:nvPr/>
        </p:nvCxnSpPr>
        <p:spPr>
          <a:xfrm flipV="1">
            <a:off x="3815460" y="2071678"/>
            <a:ext cx="2399614" cy="1884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857620" y="4429132"/>
            <a:ext cx="235745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786182" y="3429000"/>
            <a:ext cx="2500330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7224" y="1428736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выражений левого столбика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пару из правого столбика.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5857892"/>
            <a:ext cx="928662" cy="69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тикеры\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51112" cy="2569925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84296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6182" y="42860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Лабиринт вопросов трудных</a:t>
            </a:r>
          </a:p>
          <a:p>
            <a:r>
              <a:rPr lang="ru-RU" b="1" dirty="0" smtClean="0"/>
              <a:t>Разгадать помогут нам</a:t>
            </a:r>
          </a:p>
          <a:p>
            <a:r>
              <a:rPr lang="ru-RU" b="1" dirty="0" smtClean="0"/>
              <a:t>Наши знания ,уменья</a:t>
            </a:r>
          </a:p>
          <a:p>
            <a:r>
              <a:rPr lang="ru-RU" b="1" dirty="0" smtClean="0"/>
              <a:t>Со смекалкой пополам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178592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</a:t>
            </a:r>
            <a:r>
              <a:rPr lang="ru-RU" dirty="0" smtClean="0"/>
              <a:t> значение выражений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самым</a:t>
            </a:r>
            <a:r>
              <a:rPr lang="ru-RU" dirty="0" smtClean="0"/>
              <a:t> удобным способом и используя данный шифр, прочитайте тему урока</a:t>
            </a:r>
            <a:endParaRPr lang="ru-RU" dirty="0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500034" y="6429396"/>
            <a:ext cx="57150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-71063"/>
            <a:ext cx="9238753" cy="69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5289" y="0"/>
            <a:ext cx="2498711" cy="238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571736" y="235743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2,2  ▪  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228599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1,7 +1,4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0298" y="285749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0,22  ▪  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235743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0,7 + 2,6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3702" y="292893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0,028  ▪  100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10" y="285749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– 2,6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14" y="292893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7,8 – 4,1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85728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отправляемся в удивительный мир загадок нашей планеты. Вам предстоит узнать. Как называется дальний родственник лимона и апельсина. Вы сможете прочитать это слово, если верно найдете значения выражений и  определите положение точки с соответствующей координатой на координатном луче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143900" y="642939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8001056" cy="37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7158" y="357187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357187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350043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488" y="428625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100" y="421481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6578" y="428625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4744" y="428625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7686" y="428625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15272" y="428625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3042" y="421481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2132" y="428625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10" y="5072074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БЕРГАМОТ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цитрусовое растение. Плоды его не съедобны, но масло, которое получают из кожуры этих плодов, листьев и цветов, имеет приятный и свежий аромат. Бергамотовым маслом ароматизируют чай. 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643702" y="242886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1,5 + 2,6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14" grpId="0"/>
      <p:bldP spid="14" grpId="1"/>
      <p:bldP spid="14" grpId="2"/>
      <p:bldP spid="15" grpId="0"/>
      <p:bldP spid="16" grpId="0"/>
      <p:bldP spid="19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062" y="0"/>
            <a:ext cx="2833938" cy="212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571480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Решив следующие примеры и расположив их в порядке убывания, вы прочтете название страны в которой произрастает  растение бергамот.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57174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 :16    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264318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618 : 3     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257174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450 : 5    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21468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96: 6     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21468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5648 : 8   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314324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355 : 5     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357158" y="6357958"/>
            <a:ext cx="57150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57290" y="4572008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247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57290" y="5357826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57290" y="4000504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706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572396" y="17859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928670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Если ты на эти числа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Устремишь с вниманьем взгляд,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 найдешь закономерность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продолжишь чисел ряд.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2285992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1,2; 1,8; 2,4; 3…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71462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9,6; 8,9; 8,2; 7,5…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314324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0,9; 1,8;3,6; 7,2…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364331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1,2; 0,7; 2,2; 1,4; 3,2; 2,1…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407194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4500570"/>
            <a:ext cx="4357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48,6 : 6                            77,14 : 7  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12,09 : 3                          0,04 : 2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4,78  ▪ 100                       22,22 : 11  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5,015 : 5                          36,24 : 12                         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0,23 ▪ 10                          0,5 ▪ 8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" y="144463"/>
            <a:ext cx="89513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357158" y="6357958"/>
            <a:ext cx="57150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00430" y="500042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Решите примеры и прочитайте название удивительного плода, которое по вкусу напоминает смесь ананаса и груши.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64318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5,7 : 0,3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214311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0,06 ▪ 0,1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264318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7,1 : 0,1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21455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0,6 ▪ 0,4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292893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0,2 ▪ 1,4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378619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76,31 : 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314324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32,13 ▪ 0,1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71475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48,48 : 0,48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14346" y="4500570"/>
          <a:ext cx="72866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35"/>
                <a:gridCol w="910835"/>
                <a:gridCol w="910835"/>
                <a:gridCol w="910835"/>
                <a:gridCol w="910835"/>
                <a:gridCol w="910835"/>
                <a:gridCol w="910835"/>
                <a:gridCol w="910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3,213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7,631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0,006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29388" y="507207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507207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50720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0" y="50720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4" y="507207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507207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500063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7356" y="507207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52" y="5643578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Молодцы! Это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джекфрут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Растет он в странах Южной и Юго-Восточной Азии от Индии до Индонезии. Плоды его имеют форму бочонка.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32656"/>
            <a:ext cx="75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«Буквенная запись свойств сложения и вычитания», 2 урок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642918"/>
            <a:ext cx="719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«Буквенная запись свойств сложения и вычитания», 3 урок</a:t>
            </a:r>
            <a:endParaRPr lang="ru-RU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928670"/>
            <a:ext cx="424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«Уравнения», 2 урок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1442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«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Умножение</a:t>
            </a:r>
            <a:r>
              <a:rPr lang="ru-RU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натуральных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чисел», 1 урок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5001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hlinkClick r:id="rId7" action="ppaction://hlinksldjump"/>
              </a:rPr>
              <a:t>«Деление», 1 урок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hlinkClick r:id="rId8" action="ppaction://hlinksldjump"/>
              </a:rPr>
              <a:t>«Деление», 2 урок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071678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hlinkClick r:id="rId9" action="ppaction://hlinksldjump"/>
              </a:rPr>
              <a:t>«Деление с остатком», 1 урок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264318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hlinkClick r:id="rId10" action="ppaction://hlinksldjump"/>
              </a:rPr>
              <a:t>«Урок на сообразительность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35743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hlinkClick r:id="rId11" action="ppaction://hlinksldjump"/>
              </a:rPr>
              <a:t>«Деление с остатком», 3 урок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292893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«Упрощение выражений», 1 урок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3" action="ppaction://hlinksldjump"/>
          </p:cNvPr>
          <p:cNvSpPr txBox="1"/>
          <p:nvPr/>
        </p:nvSpPr>
        <p:spPr>
          <a:xfrm>
            <a:off x="285720" y="321468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«Упрощение выражений», 2 урок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4" action="ppaction://hlinksldjump"/>
          </p:cNvPr>
          <p:cNvSpPr txBox="1"/>
          <p:nvPr/>
        </p:nvSpPr>
        <p:spPr>
          <a:xfrm>
            <a:off x="285720" y="350043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«Упрощение выражений», 5 урок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78619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«Формулы»,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1 урок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407194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«Деление десятичных дробей на натуральные числа», 1 урок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435769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«Деление десятичных дробей на натуральные числа», 2 урок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464344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«Деление на десятичную дробь», 5 урок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4929198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«Среднее арифметическое»,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 урок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521495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«Транспортир», 1 урок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21" action="ppaction://hlinksldjump"/>
          </p:cNvPr>
          <p:cNvSpPr txBox="1"/>
          <p:nvPr/>
        </p:nvSpPr>
        <p:spPr>
          <a:xfrm>
            <a:off x="214282" y="550070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«Проценты. Задачи на проценты.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овторение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стикеры\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635795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60 – 0,9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107154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43,1 ▪ 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614364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– 2,6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521495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45,4 + 0,6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100010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7,3 ▪ 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200024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▪ 0,1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357187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81,1 : 0,1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171448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64,24 : 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400050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68,2 : 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600076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0,1 ▪ 0,1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278605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4,13 + 3,87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142873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6,45 – 6,4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42860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 ▪ 0,1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714884"/>
            <a:ext cx="3325827" cy="1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22" cy="17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357166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Решив правильно примеры и расположив соответствующие буквы ответов, вы сможете прочитать тему нашего урока.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14311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5 % от 600       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4" y="4714884"/>
          <a:ext cx="864399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58082" y="521495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286248" y="2643182"/>
          <a:ext cx="361952" cy="696916"/>
        </p:xfrm>
        <a:graphic>
          <a:graphicData uri="http://schemas.openxmlformats.org/presentationml/2006/ole">
            <p:oleObj spid="_x0000_s1027" name="Формула" r:id="rId4" imgW="15228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278605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 120     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521495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200024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67  ▪  11     О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521495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314324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51,5 : 5      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521495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350043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0,8  ▪  7    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521495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306" y="157161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– 0,99    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521495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521495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364331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12,8 + 7,02    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521495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884" y="521495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15338" y="521495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628" y="400050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: 0,8   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612" y="521495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лево 25">
            <a:hlinkClick r:id="rId5" action="ppaction://hlinksldjump"/>
          </p:cNvPr>
          <p:cNvSpPr/>
          <p:nvPr/>
        </p:nvSpPr>
        <p:spPr>
          <a:xfrm>
            <a:off x="357158" y="6286520"/>
            <a:ext cx="64294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5857892"/>
            <a:ext cx="2254257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0" y="0"/>
            <a:ext cx="9136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14678" y="214291"/>
            <a:ext cx="5143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0,13       1,09      0,8       0,45       0,006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43%       18%     40%     77%      112%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1500174"/>
            <a:ext cx="4429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Что такое процент?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1643050"/>
            <a:ext cx="450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Как найти процент от числа?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000240"/>
            <a:ext cx="5286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Как найти число по его процентам?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2143116"/>
            <a:ext cx="535785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-Как узнать, сколько процентов составляет одно число от другого?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214554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-В первой строчке замените десятичные дроби процентами.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2214554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-Во второй строчке проценты замените десятичными дробями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9631" y="4797152"/>
          <a:ext cx="7128791" cy="513966"/>
        </p:xfrm>
        <a:graphic>
          <a:graphicData uri="http://schemas.openxmlformats.org/drawingml/2006/table">
            <a:tbl>
              <a:tblPr/>
              <a:tblGrid>
                <a:gridCol w="791511"/>
                <a:gridCol w="792160"/>
                <a:gridCol w="792160"/>
                <a:gridCol w="792160"/>
                <a:gridCol w="792160"/>
                <a:gridCol w="792160"/>
                <a:gridCol w="792160"/>
                <a:gridCol w="792160"/>
                <a:gridCol w="792160"/>
              </a:tblGrid>
              <a:tr h="513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476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989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Рисунок 1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343025" cy="1971675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820988" y="260649"/>
            <a:ext cx="6248400" cy="136815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Буквенная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запись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свойств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сложения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вычитания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, 2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урок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Прежде чем смело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задачам идти,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Тему из букв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 сумей собери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531911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162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713+(87+189)       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65+431+35+69     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24208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682-(364+282)    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86+44    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928" y="28529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562-(233+162)  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3569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612+276)- 412   У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724128" y="40770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314-204             </a:t>
            </a:r>
            <a:r>
              <a:rPr lang="ru-RU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Щ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331640" y="40050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177-78                  </a:t>
            </a:r>
            <a:r>
              <a:rPr lang="ru-RU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896" y="5373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53012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7984" y="5373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5373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808" y="5373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5373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6336" y="5373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072" y="53012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1720" y="53012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лево 33">
            <a:hlinkClick r:id="rId4" action="ppaction://hlinksldjump"/>
          </p:cNvPr>
          <p:cNvSpPr/>
          <p:nvPr/>
        </p:nvSpPr>
        <p:spPr>
          <a:xfrm>
            <a:off x="357158" y="6357958"/>
            <a:ext cx="500066" cy="3417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857892"/>
            <a:ext cx="1641455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58924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(847+816)-716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9111-(590+8111)</a:t>
            </a:r>
            <a:endPara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204864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4716-(2716+300)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27809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586+(14+238)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429309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(1614+244)+56</a:t>
            </a: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42900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435+810+165+90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400506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457-(255+157)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537321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577-(477+19)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24928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34+а+18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62068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43-с-23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537321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73+а+17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777\Downloads\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22225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95736" y="1166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Найти значение выражения удобным способом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155679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410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32849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838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393305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602128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947</a:t>
            </a:r>
            <a:endParaRPr lang="ru-RU" sz="2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928" y="458112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270892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1700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47971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1914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2320" y="587727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1920" y="587727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90+а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5976" y="105273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20-с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96336" y="292494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52+а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лево 31">
            <a:hlinkClick r:id="rId3" action="ppaction://hlinksldjump"/>
          </p:cNvPr>
          <p:cNvSpPr/>
          <p:nvPr/>
        </p:nvSpPr>
        <p:spPr>
          <a:xfrm>
            <a:off x="285720" y="6500834"/>
            <a:ext cx="571504" cy="357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777\Downloads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1728192" cy="1728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8864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Решить уравнения: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86916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уравнение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Решаешь, дружок,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должен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 у него корешок!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х + 17 = 60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185736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 – 51 = 60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78579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60 = а + 51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15001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с- 43 = 81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23574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62 = 100 - у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307181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59 + </a:t>
            </a:r>
            <a:r>
              <a:rPr lang="ru-RU" i="1" dirty="0" err="1" smtClean="0"/>
              <a:t>х</a:t>
            </a:r>
            <a:r>
              <a:rPr lang="ru-RU" i="1" dirty="0" smtClean="0"/>
              <a:t> = 89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321468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78 – а = 78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39290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 + 45 = 45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27146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х</a:t>
            </a:r>
            <a:r>
              <a:rPr lang="ru-RU" i="1" dirty="0" smtClean="0"/>
              <a:t> – 0 = 82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38576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70 – с = 68</a:t>
            </a:r>
            <a:endParaRPr lang="ru-RU" i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637"/>
            <a:ext cx="25717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трелка влево 16">
            <a:hlinkClick r:id="rId4" action="ppaction://hlinksldjump"/>
          </p:cNvPr>
          <p:cNvSpPr/>
          <p:nvPr/>
        </p:nvSpPr>
        <p:spPr>
          <a:xfrm>
            <a:off x="500034" y="6500834"/>
            <a:ext cx="571504" cy="357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4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"/>
            <a:ext cx="2285984" cy="234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285729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Прежде чем смело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Дальше идти,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Тему из букв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сумей собери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16" y="164305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Решить уравнения: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28599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35 – </a:t>
            </a:r>
            <a:r>
              <a:rPr lang="ru-RU" b="1" dirty="0" err="1" smtClean="0"/>
              <a:t>х</a:t>
            </a:r>
            <a:r>
              <a:rPr lang="ru-RU" b="1" dirty="0" smtClean="0"/>
              <a:t> = 17          </a:t>
            </a:r>
            <a:r>
              <a:rPr lang="ru-RU" sz="2000" b="1" dirty="0" smtClean="0"/>
              <a:t> У 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207167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29 + </a:t>
            </a:r>
            <a:r>
              <a:rPr lang="ru-RU" b="1" i="1" dirty="0" err="1" smtClean="0"/>
              <a:t>х</a:t>
            </a:r>
            <a:r>
              <a:rPr lang="ru-RU" b="1" i="1" dirty="0" smtClean="0"/>
              <a:t> = 45         </a:t>
            </a:r>
            <a:r>
              <a:rPr lang="ru-RU" sz="2000" b="1" dirty="0" smtClean="0"/>
              <a:t>О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271462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 – 37 = 18         </a:t>
            </a:r>
            <a:r>
              <a:rPr lang="ru-RU" sz="2000" b="1" dirty="0" smtClean="0"/>
              <a:t>Е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28728" y="278605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90 – у = 62        </a:t>
            </a:r>
            <a:r>
              <a:rPr lang="ru-RU" sz="2000" b="1" dirty="0" smtClean="0"/>
              <a:t>И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00430" y="364331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31 + у = 16 + 44         </a:t>
            </a:r>
            <a:r>
              <a:rPr lang="ru-RU" sz="2000" b="1" dirty="0" smtClean="0"/>
              <a:t>Ж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350043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80 – с = 21 + 19      </a:t>
            </a:r>
            <a:r>
              <a:rPr lang="ru-RU" sz="2000" b="1" dirty="0" smtClean="0"/>
              <a:t>Н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43702" y="342900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40 – 3 = с + 13        </a:t>
            </a:r>
            <a:r>
              <a:rPr lang="ru-RU" sz="2000" b="1" dirty="0" smtClean="0"/>
              <a:t>М</a:t>
            </a:r>
            <a:endParaRPr lang="ru-RU" b="1" i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428728" y="4286256"/>
          <a:ext cx="60959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357826"/>
            <a:ext cx="34290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357950" y="471488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00166" y="47148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У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4714884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000" b="1" dirty="0" smtClean="0"/>
              <a:t>Н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86248" y="4714884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000" b="1" dirty="0" smtClean="0"/>
              <a:t>Ж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43306" y="4714884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715008" y="4714884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471488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4714884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85984" y="471488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</a:t>
            </a:r>
            <a:endParaRPr lang="ru-RU" dirty="0"/>
          </a:p>
        </p:txBody>
      </p:sp>
      <p:sp>
        <p:nvSpPr>
          <p:cNvPr id="31" name="Стрелка влево 30">
            <a:hlinkClick r:id="rId4" action="ppaction://hlinksldjump"/>
          </p:cNvPr>
          <p:cNvSpPr/>
          <p:nvPr/>
        </p:nvSpPr>
        <p:spPr>
          <a:xfrm>
            <a:off x="428596" y="6429396"/>
            <a:ext cx="50006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69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43380"/>
            <a:ext cx="728667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357826"/>
            <a:ext cx="5911526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71810"/>
            <a:ext cx="77867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57554" y="157161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Устный счет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71 ∙ 11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24288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 ∙ 42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451 ∙ 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24288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∙ 311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00430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∙ 413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2428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51 ∙ 11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89 ∙ 100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43438" y="2428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612 ∙ 10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72198" y="2428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66 ∙ 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659 ∙ 1</a:t>
            </a:r>
            <a:endParaRPr lang="ru-RU" dirty="0"/>
          </a:p>
        </p:txBody>
      </p:sp>
      <p:sp>
        <p:nvSpPr>
          <p:cNvPr id="20" name="Стрелка влево 19">
            <a:hlinkClick r:id="rId6" action="ppaction://hlinksldjump"/>
          </p:cNvPr>
          <p:cNvSpPr/>
          <p:nvPr/>
        </p:nvSpPr>
        <p:spPr>
          <a:xfrm>
            <a:off x="8286776" y="6357958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626730"/>
            <a:ext cx="1182687" cy="65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14546" y="78579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Найти значение выражения.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5001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 ∙ 11 =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20002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 ∙ 125 ∙ 8 =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47148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5200 : 100 =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150017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 ∙ 6 =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428625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99 ∙ 4 =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25003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960 :48 =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44291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458 ∙ 10 =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65 ∙ 25 ∙ 4 =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24288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71 ∙ 11 =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0002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150 : 30 =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37 ∙ 8 =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40005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 ∙ 8 ∙ 2 =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285984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7200 : 200 =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286380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760  : 10 =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286380" y="342900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750 : 15 =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357826"/>
            <a:ext cx="268288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3143240" y="15001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374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500430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29000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14678" y="25003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500430" y="292893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6500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643306" y="328612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286116" y="378619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296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357554" y="428625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396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143636" y="15001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174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286512" y="20002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215074" y="242886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781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357950" y="292893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76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357950" y="342900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429388" y="400050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560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429388" y="442913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4580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929058" y="471488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52</a:t>
            </a:r>
            <a:endParaRPr lang="ru-RU" dirty="0"/>
          </a:p>
        </p:txBody>
      </p:sp>
      <p:sp>
        <p:nvSpPr>
          <p:cNvPr id="40" name="Стрелка влево 39"/>
          <p:cNvSpPr/>
          <p:nvPr/>
        </p:nvSpPr>
        <p:spPr>
          <a:xfrm>
            <a:off x="357158" y="6357958"/>
            <a:ext cx="571504" cy="5000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тикеры\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571736" cy="2143116"/>
          </a:xfrm>
          <a:prstGeom prst="rect">
            <a:avLst/>
          </a:prstGeom>
          <a:noFill/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285720" y="6429396"/>
            <a:ext cx="642942" cy="4286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242886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Прежде чем смело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Дальше идти,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Тему из букв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сумей собери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78" y="50004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  ∙ 11  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78579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  ∙  10  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114298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77 : 1     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13572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61 : 61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86578" y="3571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400  :  10 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128586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47  ∙   9      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18573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1313  :  13  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58082" y="19288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1236 :  6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185736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84 :  6  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24288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105  :  5 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29058" y="24288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 ∙  125      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285852" y="407194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809620"/>
                <a:gridCol w="71438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423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206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357290" y="535782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77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206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21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77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1000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85984" y="457200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4744" y="457200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2198" y="4572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7818" y="4572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457200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2198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7620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728" y="457200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0562" y="457200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1802" y="578645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578645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16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15140" y="45720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14546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57818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32876"/>
            <a:ext cx="1500166" cy="112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1329</Words>
  <Application>Microsoft Office PowerPoint</Application>
  <PresentationFormat>Экран (4:3)</PresentationFormat>
  <Paragraphs>393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усош</cp:lastModifiedBy>
  <cp:revision>183</cp:revision>
  <dcterms:created xsi:type="dcterms:W3CDTF">2015-06-04T20:44:03Z</dcterms:created>
  <dcterms:modified xsi:type="dcterms:W3CDTF">2015-07-07T07:03:21Z</dcterms:modified>
</cp:coreProperties>
</file>