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830A-1179-4E81-AED3-78DAB31F2B83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03CC743-E316-4786-9A29-70454080730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830A-1179-4E81-AED3-78DAB31F2B83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C743-E316-4786-9A29-704540807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830A-1179-4E81-AED3-78DAB31F2B83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C743-E316-4786-9A29-704540807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830A-1179-4E81-AED3-78DAB31F2B83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C743-E316-4786-9A29-704540807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830A-1179-4E81-AED3-78DAB31F2B83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C743-E316-4786-9A29-70454080730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830A-1179-4E81-AED3-78DAB31F2B83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C743-E316-4786-9A29-704540807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830A-1179-4E81-AED3-78DAB31F2B83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C743-E316-4786-9A29-704540807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830A-1179-4E81-AED3-78DAB31F2B83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C743-E316-4786-9A29-704540807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830A-1179-4E81-AED3-78DAB31F2B83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C743-E316-4786-9A29-7045408073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830A-1179-4E81-AED3-78DAB31F2B83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C743-E316-4786-9A29-70454080730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B830A-1179-4E81-AED3-78DAB31F2B83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CC743-E316-4786-9A29-70454080730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B4B830A-1179-4E81-AED3-78DAB31F2B83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03CC743-E316-4786-9A29-70454080730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3227388"/>
            <a:ext cx="8388424" cy="1219200"/>
          </a:xfrm>
        </p:spPr>
        <p:txBody>
          <a:bodyPr>
            <a:noAutofit/>
          </a:bodyPr>
          <a:lstStyle/>
          <a:p>
            <a:r>
              <a:rPr lang="ru-RU" sz="5400" dirty="0" smtClean="0"/>
              <a:t>Математический диктант</a:t>
            </a:r>
            <a:br>
              <a:rPr lang="ru-RU" sz="5400" dirty="0" smtClean="0"/>
            </a:b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799280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Записать большее из чисел: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А) -1991 и -9191;</a:t>
            </a:r>
          </a:p>
          <a:p>
            <a:pPr algn="ctr"/>
            <a:r>
              <a:rPr lang="ru-RU" sz="4800" dirty="0" smtClean="0"/>
              <a:t>Б) 0 и 12;</a:t>
            </a:r>
          </a:p>
          <a:p>
            <a:pPr algn="ctr"/>
            <a:r>
              <a:rPr lang="ru-RU" sz="4800" dirty="0" smtClean="0"/>
              <a:t>В) -13 и 0;</a:t>
            </a:r>
          </a:p>
          <a:p>
            <a:pPr algn="ctr"/>
            <a:r>
              <a:rPr lang="ru-RU" sz="4800" dirty="0" smtClean="0"/>
              <a:t>Г) 14 и -15.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39761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Вычислить: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-84 +48;</a:t>
            </a:r>
          </a:p>
          <a:p>
            <a:pPr algn="ctr"/>
            <a:r>
              <a:rPr lang="ru-RU" sz="4000" dirty="0"/>
              <a:t>-</a:t>
            </a:r>
            <a:r>
              <a:rPr lang="ru-RU" sz="4000" dirty="0" smtClean="0"/>
              <a:t>52 – ( - 25);</a:t>
            </a:r>
          </a:p>
          <a:p>
            <a:pPr algn="ctr"/>
            <a:r>
              <a:rPr lang="ru-RU" sz="4000" dirty="0" smtClean="0"/>
              <a:t>-48 × ( -10)</a:t>
            </a:r>
          </a:p>
          <a:p>
            <a:pPr algn="ctr"/>
            <a:r>
              <a:rPr lang="ru-RU" sz="3000" dirty="0" smtClean="0"/>
              <a:t>1300 ÷ ( -13);</a:t>
            </a:r>
          </a:p>
          <a:p>
            <a:pPr algn="ctr"/>
            <a:r>
              <a:rPr lang="ru-RU" sz="4000" dirty="0" smtClean="0"/>
              <a:t>- 17 – 27;</a:t>
            </a:r>
          </a:p>
          <a:p>
            <a:pPr algn="ctr"/>
            <a:r>
              <a:rPr lang="ru-RU" sz="4000" dirty="0" smtClean="0"/>
              <a:t>- 84 + 104.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5816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</a:t>
            </a:r>
            <a:r>
              <a:rPr lang="ru-RU" sz="4400" dirty="0" smtClean="0"/>
              <a:t>Найти  длину </a:t>
            </a:r>
            <a:br>
              <a:rPr lang="ru-RU" sz="4400" dirty="0" smtClean="0"/>
            </a:br>
            <a:r>
              <a:rPr lang="ru-RU" sz="4400" b="1" dirty="0" smtClean="0"/>
              <a:t>АВ, С</a:t>
            </a:r>
            <a:r>
              <a:rPr lang="en-US" sz="4400" b="1" dirty="0" smtClean="0"/>
              <a:t>D</a:t>
            </a:r>
            <a:r>
              <a:rPr lang="ru-RU" sz="4400" b="1" dirty="0" smtClean="0"/>
              <a:t>, ВС</a:t>
            </a:r>
            <a:r>
              <a:rPr lang="ru-RU" sz="4400" dirty="0" smtClean="0"/>
              <a:t>,      если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А (3)</a:t>
            </a:r>
          </a:p>
          <a:p>
            <a:pPr algn="ctr"/>
            <a:r>
              <a:rPr lang="ru-RU" sz="4400" dirty="0" smtClean="0"/>
              <a:t>В ( -4)</a:t>
            </a:r>
          </a:p>
          <a:p>
            <a:pPr algn="ctr"/>
            <a:r>
              <a:rPr lang="ru-RU" sz="4400" dirty="0" smtClean="0"/>
              <a:t>С (12)</a:t>
            </a:r>
          </a:p>
          <a:p>
            <a:pPr algn="ctr"/>
            <a:r>
              <a:rPr lang="en-US" sz="4400" dirty="0" smtClean="0"/>
              <a:t>D</a:t>
            </a:r>
            <a:r>
              <a:rPr lang="ru-RU" sz="4400" dirty="0" smtClean="0"/>
              <a:t> ( 0)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50128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1)– 1991; 12; 0; 14.</a:t>
            </a:r>
          </a:p>
          <a:p>
            <a:r>
              <a:rPr lang="ru-RU" sz="4800" dirty="0" smtClean="0"/>
              <a:t>2)  - 36;   - 27;   480;  - 100;  - 44;   20.</a:t>
            </a:r>
          </a:p>
          <a:p>
            <a:r>
              <a:rPr lang="ru-RU" sz="4800" smtClean="0"/>
              <a:t>3)   </a:t>
            </a:r>
            <a:r>
              <a:rPr lang="ru-RU" sz="4800" dirty="0" smtClean="0"/>
              <a:t>7;   12;   16.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09146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27</TotalTime>
  <Words>136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Аптека</vt:lpstr>
      <vt:lpstr>Математический диктант </vt:lpstr>
      <vt:lpstr>1. Записать большее из чисел:</vt:lpstr>
      <vt:lpstr>2. Вычислить:</vt:lpstr>
      <vt:lpstr>3. Найти  длину  АВ, СD, ВС,      если:</vt:lpstr>
      <vt:lpstr>Проверь себя: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диктант</dc:title>
  <dc:creator>Анна</dc:creator>
  <cp:lastModifiedBy>Анна</cp:lastModifiedBy>
  <cp:revision>3</cp:revision>
  <dcterms:created xsi:type="dcterms:W3CDTF">2013-12-06T15:25:32Z</dcterms:created>
  <dcterms:modified xsi:type="dcterms:W3CDTF">2013-12-06T15:53:16Z</dcterms:modified>
</cp:coreProperties>
</file>