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3" autoAdjust="0"/>
    <p:restoredTop sz="94556" autoAdjust="0"/>
  </p:normalViewPr>
  <p:slideViewPr>
    <p:cSldViewPr>
      <p:cViewPr>
        <p:scale>
          <a:sx n="43" d="100"/>
          <a:sy n="43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C85D-BE98-4ABC-9313-DCAFA70C9100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0E74E-34E4-49C6-8644-31FB0E88B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E74E-34E4-49C6-8644-31FB0E88B4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3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file:///C:\Users\User\Desktop\&#1092;&#1086;&#1090;&#1086;%20&#1087;&#1086;&#1088;&#1090;&#1092;&#1086;&#1083;&#1080;&#1086;\PA130785.JP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file:///C:\Users\User\Desktop\&#1092;&#1086;&#1090;&#1086;%20&#1087;&#1086;&#1088;&#1090;&#1092;&#1086;&#1083;&#1080;&#1086;\PA13079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file:///C:\Users\User\Desktop\&#1092;&#1086;&#1090;&#1086;%20&#1087;&#1086;&#1088;&#1090;&#1092;&#1086;&#1083;&#1080;&#1086;\PA130797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file:///C:\Users\User\Desktop\&#1092;&#1086;&#1090;&#1086;%20&#1087;&#1086;&#1088;&#1090;&#1092;&#1086;&#1083;&#1080;&#1086;\PA130795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file:///C:\Users\User\Desktop\&#1092;&#1086;&#1090;&#1086;%20&#1087;&#1086;&#1088;&#1090;&#1092;&#1086;&#1083;&#1080;&#1086;\PA13080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file:///C:\Users\User\Desktop\&#1092;&#1086;&#1090;&#1086;%20&#1087;&#1086;&#1088;&#1090;&#1092;&#1086;&#1083;&#1080;&#1086;\PA13079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file:///C:\Users\User\Desktop\&#1092;&#1086;&#1090;&#1086;%20&#1087;&#1086;&#1088;&#1090;&#1092;&#1086;&#1083;&#1080;&#1086;\PA130803.JPG" TargetMode="External"/><Relationship Id="rId5" Type="http://schemas.openxmlformats.org/officeDocument/2006/relationships/image" Target="../media/image13.JPG"/><Relationship Id="rId4" Type="http://schemas.openxmlformats.org/officeDocument/2006/relationships/image" Target="file:///C:\Users\User\Desktop\&#1092;&#1086;&#1090;&#1086;%20&#1087;&#1086;&#1088;&#1090;&#1092;&#1086;&#1083;&#1080;&#1086;\PA1308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file:///C:\Users\User\Desktop\&#1092;&#1086;&#1090;&#1086;%20&#1087;&#1086;&#1088;&#1090;&#1092;&#1086;&#1083;&#1080;&#1086;\PA13080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file:///C:\Users\User\Desktop\&#1092;&#1086;&#1090;&#1086;%20&#1087;&#1086;&#1088;&#1090;&#1092;&#1086;&#1083;&#1080;&#1086;\PA130799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file:///C:\Users\User\Desktop\&#1092;&#1086;&#1090;&#1086;%20&#1087;&#1086;&#1088;&#1090;&#1092;&#1086;&#1083;&#1080;&#1086;\PA130800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file:///C:\Users\User\Desktop\&#1092;&#1086;&#1090;&#1086;%20&#1087;&#1086;&#1088;&#1090;&#1092;&#1086;&#1083;&#1080;&#1086;\PA130804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file:///C:\Users\User\Desktop\&#1092;&#1086;&#1090;&#1086;%20&#1087;&#1086;&#1088;&#1090;&#1092;&#1086;&#1083;&#1080;&#1086;\PA130802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User\Desktop\&#1092;&#1086;&#1090;&#1086;%20&#1087;&#1086;&#1088;&#1090;&#1092;&#1086;&#1083;&#1080;&#1086;\PA13078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92;&#1086;&#1090;&#1086;%20&#1087;&#1086;&#1088;&#1090;&#1092;&#1086;&#1083;&#1080;&#1086;\PA130788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file:///C:\Users\User\Desktop\&#1092;&#1086;&#1090;&#1086;%20&#1087;&#1086;&#1088;&#1090;&#1092;&#1086;&#1083;&#1080;&#1086;\PA130792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Игры с парашютом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95">
        <p:blinds dir="vert"/>
      </p:transition>
    </mc:Choice>
    <mc:Fallback>
      <p:transition spd="slow" advTm="1089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" y="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59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627">
        <p14:warp dir="in"/>
      </p:transition>
    </mc:Choice>
    <mc:Fallback>
      <p:transition spd="slow" advTm="5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3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5">
        <p14:ferris dir="l"/>
      </p:transition>
    </mc:Choice>
    <mc:Fallback>
      <p:transition spd="slow" advTm="6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1602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Игра « Яблочко по тарелочке».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9236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34">
        <p14:window dir="vert"/>
      </p:transition>
    </mc:Choice>
    <mc:Fallback>
      <p:transition spd="slow" advTm="14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70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4">
        <p14:ferris dir="l"/>
      </p:transition>
    </mc:Choice>
    <mc:Fallback>
      <p:transition spd="slow" advTm="5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39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249">
        <p:dissolve/>
      </p:transition>
    </mc:Choice>
    <mc:Fallback>
      <p:transition spd="slow" advTm="1024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51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587">
        <p:split orient="vert"/>
      </p:transition>
    </mc:Choice>
    <mc:Fallback>
      <p:transition spd="slow" advTm="558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8229600" cy="2513434"/>
          </a:xfrm>
        </p:spPr>
        <p:txBody>
          <a:bodyPr/>
          <a:lstStyle/>
          <a:p>
            <a:pPr algn="ctr"/>
            <a:r>
              <a:rPr lang="ru-RU" dirty="0" smtClean="0"/>
              <a:t>Игра «Грибок»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6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7"/>
    </mc:Choice>
    <mc:Fallback>
      <p:transition spd="slow" advTm="204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15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1349">
        <p14:glitter pattern="hexagon"/>
      </p:transition>
    </mc:Choice>
    <mc:Fallback>
      <p:transition spd="slow" advTm="11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970299"/>
      </p:ext>
    </p:extLst>
  </p:cSld>
  <p:clrMapOvr>
    <a:masterClrMapping/>
  </p:clrMapOvr>
  <p:transition spd="slow" advTm="374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53" y="2407486"/>
            <a:ext cx="8229600" cy="1800200"/>
          </a:xfrm>
        </p:spPr>
        <p:txBody>
          <a:bodyPr/>
          <a:lstStyle/>
          <a:p>
            <a:pPr algn="ctr"/>
            <a:r>
              <a:rPr lang="ru-RU" dirty="0" smtClean="0"/>
              <a:t>Игра «Море и волны»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26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9"/>
    </mc:Choice>
    <mc:Fallback>
      <p:transition spd="slow" advTm="26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Игровой парашют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- это яркая ткань,</a:t>
            </a:r>
          </a:p>
          <a:p>
            <a:pPr marL="0" indent="0">
              <a:buNone/>
            </a:pPr>
            <a:r>
              <a:rPr lang="ru-RU" sz="4800" dirty="0"/>
              <a:t>с</a:t>
            </a:r>
            <a:r>
              <a:rPr lang="ru-RU" sz="4800" dirty="0" smtClean="0"/>
              <a:t>остоящая из нескольких</a:t>
            </a:r>
          </a:p>
          <a:p>
            <a:pPr marL="0" indent="0">
              <a:buNone/>
            </a:pPr>
            <a:r>
              <a:rPr lang="ru-RU" sz="4800" dirty="0"/>
              <a:t>ц</a:t>
            </a:r>
            <a:r>
              <a:rPr lang="ru-RU" sz="4800" dirty="0" smtClean="0"/>
              <a:t>ветовых секторов</a:t>
            </a:r>
          </a:p>
          <a:p>
            <a:pPr marL="0" indent="0">
              <a:buNone/>
            </a:pPr>
            <a:r>
              <a:rPr lang="ru-RU" sz="4800" dirty="0" smtClean="0"/>
              <a:t>с  ручками по краям.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76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819">
        <p14:ripple/>
      </p:transition>
    </mc:Choice>
    <mc:Fallback>
      <p:transition spd="slow" advTm="13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864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70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674">
        <p14:flythrough/>
      </p:transition>
    </mc:Choice>
    <mc:Fallback>
      <p:transition spd="slow" advTm="3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98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857">
        <p14:flip dir="r"/>
      </p:transition>
    </mc:Choice>
    <mc:Fallback>
      <p:transition spd="slow" advTm="8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Игра «Домик – теремок»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979762"/>
      </p:ext>
    </p:extLst>
  </p:cSld>
  <p:clrMapOvr>
    <a:masterClrMapping/>
  </p:clrMapOvr>
  <p:transition spd="slow" advTm="3156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6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119">
        <p:split orient="vert"/>
      </p:transition>
    </mc:Choice>
    <mc:Fallback>
      <p:transition spd="slow" advTm="611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80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107">
        <p14:ripple/>
      </p:transition>
    </mc:Choice>
    <mc:Fallback>
      <p:transition spd="slow" advTm="15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3681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3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712">
        <p:blinds dir="vert"/>
      </p:transition>
    </mc:Choice>
    <mc:Fallback>
      <p:transition spd="slow" advTm="1371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Игры в парашют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-  подходят как 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для группы одногодок, 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так и для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разновозрастных компаний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детей и взрослых.</a:t>
            </a:r>
            <a:endParaRPr lang="ru-RU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50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5546">
        <p14:switch dir="r"/>
      </p:transition>
    </mc:Choice>
    <mc:Fallback>
      <p:transition spd="slow" advTm="15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Игры в парашют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- учат согласованности действий и умению чувствовать движения остальных игроков;</a:t>
            </a:r>
          </a:p>
          <a:p>
            <a:pPr marL="0" indent="0">
              <a:buNone/>
            </a:pPr>
            <a:r>
              <a:rPr lang="ru-RU" sz="3200" dirty="0" smtClean="0"/>
              <a:t>- дают ребёнку богатый спектр новых    ощущений;</a:t>
            </a:r>
          </a:p>
          <a:p>
            <a:pPr marL="0" indent="0">
              <a:buNone/>
            </a:pPr>
            <a:r>
              <a:rPr lang="ru-RU" sz="3200" dirty="0" smtClean="0"/>
              <a:t>- полезен как для тихих, медлительных детей, так и для </a:t>
            </a:r>
            <a:r>
              <a:rPr lang="ru-RU" sz="3200" dirty="0" err="1" smtClean="0"/>
              <a:t>гиперактивных</a:t>
            </a:r>
            <a:r>
              <a:rPr lang="ru-RU" sz="3200" dirty="0" smtClean="0"/>
              <a:t> детей;</a:t>
            </a:r>
          </a:p>
          <a:p>
            <a:pPr marL="0" indent="0">
              <a:buNone/>
            </a:pPr>
            <a:r>
              <a:rPr lang="ru-RU" sz="3200" dirty="0" smtClean="0"/>
              <a:t>- развивают фантазию и способность</a:t>
            </a:r>
            <a:r>
              <a:rPr lang="ru-RU" dirty="0" smtClean="0"/>
              <a:t> к подражанию.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53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770">
        <p14:flip dir="r"/>
      </p:transition>
    </mc:Choice>
    <mc:Fallback>
      <p:transition spd="slow" advTm="18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dirty="0" smtClean="0"/>
              <a:t>«Спокойной ночи»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075057"/>
      </p:ext>
    </p:extLst>
  </p:cSld>
  <p:clrMapOvr>
    <a:masterClrMapping/>
  </p:clrMapOvr>
  <p:transition spd="slow" advTm="94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7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652">
        <p:circle/>
      </p:transition>
    </mc:Choice>
    <mc:Fallback>
      <p:transition spd="slow" advTm="265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665">
        <p:checker/>
      </p:transition>
    </mc:Choice>
    <mc:Fallback>
      <p:transition spd="slow" advTm="866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50" y="63251"/>
            <a:ext cx="662473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75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1566">
        <p14:vortex dir="r"/>
      </p:transition>
    </mc:Choice>
    <mc:Fallback>
      <p:transition spd="slow" advTm="115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304256"/>
          </a:xfrm>
        </p:spPr>
        <p:txBody>
          <a:bodyPr/>
          <a:lstStyle/>
          <a:p>
            <a:pPr algn="ctr"/>
            <a:r>
              <a:rPr lang="ru-RU" dirty="0" smtClean="0"/>
              <a:t>Игра « Карусель 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6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77">
        <p14:doors dir="vert"/>
      </p:transition>
    </mc:Choice>
    <mc:Fallback>
      <p:transition spd="slow" advTm="1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2|2.2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1.8|1.5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2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215</TotalTime>
  <Words>125</Words>
  <Application>Microsoft Office PowerPoint</Application>
  <PresentationFormat>Экран (4:3)</PresentationFormat>
  <Paragraphs>25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Игры с парашютом</vt:lpstr>
      <vt:lpstr>Игровой парашют</vt:lpstr>
      <vt:lpstr>Игры в парашют</vt:lpstr>
      <vt:lpstr>Игры в парашют:</vt:lpstr>
      <vt:lpstr>Игра «Спокойной ночи»</vt:lpstr>
      <vt:lpstr>Презентация PowerPoint</vt:lpstr>
      <vt:lpstr>Презентация PowerPoint</vt:lpstr>
      <vt:lpstr>Презентация PowerPoint</vt:lpstr>
      <vt:lpstr>Игра « Карусель ».</vt:lpstr>
      <vt:lpstr>Презентация PowerPoint</vt:lpstr>
      <vt:lpstr>Презентация PowerPoint</vt:lpstr>
      <vt:lpstr>Игра « Яблочко по тарелочке».</vt:lpstr>
      <vt:lpstr>Презентация PowerPoint</vt:lpstr>
      <vt:lpstr>Презентация PowerPoint</vt:lpstr>
      <vt:lpstr>Презентация PowerPoint</vt:lpstr>
      <vt:lpstr>Игра «Грибок»</vt:lpstr>
      <vt:lpstr>Презентация PowerPoint</vt:lpstr>
      <vt:lpstr>Презентация PowerPoint</vt:lpstr>
      <vt:lpstr>Игра «Море и волны»</vt:lpstr>
      <vt:lpstr>Презентация PowerPoint</vt:lpstr>
      <vt:lpstr>Презентация PowerPoint</vt:lpstr>
      <vt:lpstr>Игра «Домик – теремок»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парашютом</dc:title>
  <dc:creator>User</dc:creator>
  <cp:lastModifiedBy>User</cp:lastModifiedBy>
  <cp:revision>24</cp:revision>
  <dcterms:created xsi:type="dcterms:W3CDTF">2011-10-22T17:08:30Z</dcterms:created>
  <dcterms:modified xsi:type="dcterms:W3CDTF">2011-10-25T23:52:15Z</dcterms:modified>
</cp:coreProperties>
</file>