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7" r:id="rId3"/>
    <p:sldId id="261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BCA6FC-083E-4E08-9126-04977C215EA3}" type="doc">
      <dgm:prSet loTypeId="urn:microsoft.com/office/officeart/2005/8/layout/vList2" loCatId="list" qsTypeId="urn:microsoft.com/office/officeart/2005/8/quickstyle/simple1" qsCatId="simple" csTypeId="urn:microsoft.com/office/officeart/2005/8/colors/accent3_3" csCatId="accent3"/>
      <dgm:spPr/>
      <dgm:t>
        <a:bodyPr/>
        <a:lstStyle/>
        <a:p>
          <a:endParaRPr lang="ru-RU"/>
        </a:p>
      </dgm:t>
    </dgm:pt>
    <dgm:pt modelId="{79FEF4CC-B26C-424D-B9FA-A446FDA0FFD9}">
      <dgm:prSet/>
      <dgm:spPr/>
      <dgm:t>
        <a:bodyPr/>
        <a:lstStyle/>
        <a:p>
          <a:pPr rtl="0"/>
          <a:r>
            <a:rPr lang="ru-RU" dirty="0" smtClean="0"/>
            <a:t>Историческая справка</a:t>
          </a:r>
          <a:endParaRPr lang="ru-RU" dirty="0"/>
        </a:p>
      </dgm:t>
    </dgm:pt>
    <dgm:pt modelId="{1915B0AF-498A-4454-A7C9-588FC7A9F0E3}" type="parTrans" cxnId="{CE5A4EF5-B9ED-4D66-AF99-D3242A53AB84}">
      <dgm:prSet/>
      <dgm:spPr/>
      <dgm:t>
        <a:bodyPr/>
        <a:lstStyle/>
        <a:p>
          <a:endParaRPr lang="ru-RU"/>
        </a:p>
      </dgm:t>
    </dgm:pt>
    <dgm:pt modelId="{5054B2B1-0968-4EF7-A9E1-6FD9DA5FE017}" type="sibTrans" cxnId="{CE5A4EF5-B9ED-4D66-AF99-D3242A53AB84}">
      <dgm:prSet/>
      <dgm:spPr/>
      <dgm:t>
        <a:bodyPr/>
        <a:lstStyle/>
        <a:p>
          <a:endParaRPr lang="ru-RU"/>
        </a:p>
      </dgm:t>
    </dgm:pt>
    <dgm:pt modelId="{B3D6ADEF-0334-4145-9BD2-BFD5CE74E592}" type="pres">
      <dgm:prSet presAssocID="{A8BCA6FC-083E-4E08-9126-04977C215EA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ED1BA5-A8E2-4ECC-9C21-00C1E8AC1044}" type="pres">
      <dgm:prSet presAssocID="{79FEF4CC-B26C-424D-B9FA-A446FDA0FFD9}" presName="parentText" presStyleLbl="node1" presStyleIdx="0" presStyleCnt="1" custLinFactNeighborY="-128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59127D-0C32-4972-894A-AD470E07C470}" type="presOf" srcId="{79FEF4CC-B26C-424D-B9FA-A446FDA0FFD9}" destId="{C2ED1BA5-A8E2-4ECC-9C21-00C1E8AC1044}" srcOrd="0" destOrd="0" presId="urn:microsoft.com/office/officeart/2005/8/layout/vList2"/>
    <dgm:cxn modelId="{150B3E28-BEC9-4F06-86BC-4D3B10F8535E}" type="presOf" srcId="{A8BCA6FC-083E-4E08-9126-04977C215EA3}" destId="{B3D6ADEF-0334-4145-9BD2-BFD5CE74E592}" srcOrd="0" destOrd="0" presId="urn:microsoft.com/office/officeart/2005/8/layout/vList2"/>
    <dgm:cxn modelId="{CE5A4EF5-B9ED-4D66-AF99-D3242A53AB84}" srcId="{A8BCA6FC-083E-4E08-9126-04977C215EA3}" destId="{79FEF4CC-B26C-424D-B9FA-A446FDA0FFD9}" srcOrd="0" destOrd="0" parTransId="{1915B0AF-498A-4454-A7C9-588FC7A9F0E3}" sibTransId="{5054B2B1-0968-4EF7-A9E1-6FD9DA5FE017}"/>
    <dgm:cxn modelId="{1AA83096-301E-41DB-B1D0-AF7293C9E6A8}" type="presParOf" srcId="{B3D6ADEF-0334-4145-9BD2-BFD5CE74E592}" destId="{C2ED1BA5-A8E2-4ECC-9C21-00C1E8AC104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ED1BA5-A8E2-4ECC-9C21-00C1E8AC1044}">
      <dsp:nvSpPr>
        <dsp:cNvPr id="0" name=""/>
        <dsp:cNvSpPr/>
      </dsp:nvSpPr>
      <dsp:spPr>
        <a:xfrm>
          <a:off x="0" y="0"/>
          <a:ext cx="6913563" cy="1123199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Историческая справка</a:t>
          </a:r>
          <a:endParaRPr lang="ru-RU" sz="4800" kern="1200" dirty="0"/>
        </a:p>
      </dsp:txBody>
      <dsp:txXfrm>
        <a:off x="54830" y="54830"/>
        <a:ext cx="6803903" cy="10135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Исследовательская работа на уроке по теме «Признаки делимости на 3 и на  9» – математика 6 Н.Я. Виленкина</a:t>
            </a:r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5800" y="5181600"/>
            <a:ext cx="4648200" cy="1066800"/>
          </a:xfrm>
        </p:spPr>
        <p:txBody>
          <a:bodyPr>
            <a:normAutofit/>
          </a:bodyPr>
          <a:lstStyle/>
          <a:p>
            <a:r>
              <a:rPr lang="ru-RU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Марьинская</a:t>
            </a:r>
            <a:r>
              <a:rPr lang="ru-RU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Т.Ю, учитель математики Фабричной </a:t>
            </a:r>
            <a:r>
              <a:rPr lang="ru-RU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Оош</a:t>
            </a:r>
            <a:endParaRPr lang="ru-RU" b="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пгт</a:t>
            </a:r>
            <a:r>
              <a:rPr lang="ru-RU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Лальск</a:t>
            </a:r>
            <a:endParaRPr lang="ru-RU" b="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228600" y="228600"/>
            <a:ext cx="8686800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Представьте число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846 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виде суммы разрядных слагаемых.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Каждое круглое число представьте в виде суммы двух слагаемых, одно из которых равно 1 (например: 100 = 99 + 1).</a:t>
            </a:r>
          </a:p>
          <a:p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Раскройте скобки, применив распределительный закон </a:t>
            </a:r>
            <a:endParaRPr lang="ru-RU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a·</a:t>
            </a:r>
            <a:r>
              <a:rPr lang="ru-RU" sz="2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a·c</a:t>
            </a:r>
            <a:r>
              <a:rPr lang="ru-RU" sz="2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b·c</a:t>
            </a:r>
            <a:r>
              <a:rPr lang="en-US" sz="2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 Пользуясь законами сложения, упростите полученное выражение, заключив в скобки слагаемые, не входящие в произведения. Выполните сложение  в скобках.</a:t>
            </a:r>
          </a:p>
          <a:p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5. Будет ли данное выражение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делиться 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9, 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согласно свойствам делимости суммы и произведения?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6. Подумайте, от делимости 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какого слагаемого будет зависеть делимость всего выражения?</a:t>
            </a:r>
          </a:p>
          <a:p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7. Как получилось это слагаемое? Что это за цифры?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8. Попробуйте сделать вывод о том, когда число делится 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9?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Сформулируйте правило.</a:t>
            </a:r>
          </a:p>
          <a:p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9. Проверьте свой вывод по учебнику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(с.13)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1295400" y="228600"/>
            <a:ext cx="6696075" cy="765175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3600" kern="10" dirty="0">
                <a:latin typeface="Times New Roman" pitchFamily="18" charset="0"/>
                <a:cs typeface="Times New Roman" pitchFamily="18" charset="0"/>
              </a:rPr>
              <a:t>Признак делимости на 3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457200" y="1371600"/>
            <a:ext cx="84963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сумма цифр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числа делится на 3, то и число делится на 3; </a:t>
            </a:r>
          </a:p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сумма цифр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числа не делится на 3, то и число не делится на 3.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04801" y="3429000"/>
            <a:ext cx="883919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14536 делится на 3, т.к. сумма его цифр делится на 3</a:t>
            </a:r>
          </a:p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1 + 4 + 5 + 3 + 6 = 18, 18 :3</a:t>
            </a:r>
            <a:endParaRPr lang="ru-RU" sz="3200" dirty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28600" y="4724400"/>
            <a:ext cx="8915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136  не делится на 3, т.к. сумма его цифр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 делится на 3</a:t>
            </a:r>
          </a:p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 + 3 + 6 = 10, 10 не делится на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4339" grpId="0"/>
      <p:bldP spid="14340" grpId="0"/>
      <p:bldP spid="143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295400" y="152400"/>
          <a:ext cx="6913563" cy="1412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04800" y="1752600"/>
            <a:ext cx="8382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Признаки делимости на 2, на 3, на 5 были известны с давних времен. Так, например, признак делимости на 2 знали древние египтяне во </a:t>
            </a:r>
            <a:r>
              <a:rPr lang="en-US" sz="2400" dirty="0"/>
              <a:t>II</a:t>
            </a:r>
            <a:r>
              <a:rPr lang="ru-RU" sz="2400" dirty="0"/>
              <a:t> веке до н.э., а признак делимости на 9 был известен грекам в </a:t>
            </a:r>
            <a:r>
              <a:rPr lang="en-US" sz="2400" dirty="0"/>
              <a:t>III</a:t>
            </a:r>
            <a:r>
              <a:rPr lang="ru-RU" sz="2400" dirty="0"/>
              <a:t> век н.э. Впервые признаки делимости были обстоятельно изложены итальянским математиком </a:t>
            </a:r>
            <a:endParaRPr lang="en-US" sz="2400" dirty="0" smtClean="0"/>
          </a:p>
          <a:p>
            <a:pPr algn="ctr"/>
            <a:r>
              <a:rPr lang="ru-RU" sz="2400" dirty="0" smtClean="0"/>
              <a:t>Леонардом </a:t>
            </a:r>
            <a:r>
              <a:rPr lang="ru-RU" sz="2400" dirty="0"/>
              <a:t>Пизанским (1180-1240).</a:t>
            </a:r>
          </a:p>
          <a:p>
            <a:pPr algn="ctr"/>
            <a:r>
              <a:rPr lang="ru-RU" sz="2400" dirty="0"/>
              <a:t>Выдающийся французский математик и физик Блез Паскаль (1623-1662) еще в раннем возрасте вывел общий признак делимости чисел, из которого следуют все частные признаки.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</TotalTime>
  <Words>213</Words>
  <Application>Microsoft Office PowerPoint</Application>
  <PresentationFormat>Экран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Официальная</vt:lpstr>
      <vt:lpstr>Исследовательская работа на уроке по теме «Признаки делимости на 3 и на  9» – математика 6 Н.Я. Виленкина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Исследовательская работа на уроке по теме «Признаки делимости на 3 и на  9» – математика 6 Н.Я. Виленкина</dc:title>
  <cp:lastModifiedBy>worm</cp:lastModifiedBy>
  <cp:revision>7</cp:revision>
  <dcterms:modified xsi:type="dcterms:W3CDTF">2013-06-19T16:09:11Z</dcterms:modified>
</cp:coreProperties>
</file>