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8" autoAdjust="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Фразеологизмы с компонентом </a:t>
            </a:r>
            <a:r>
              <a:rPr lang="ru-RU" sz="1800" dirty="0" err="1"/>
              <a:t>Body</a:t>
            </a:r>
            <a:r>
              <a:rPr lang="ru-RU" sz="1800" dirty="0"/>
              <a:t> в английском языке</a:t>
            </a:r>
          </a:p>
        </c:rich>
      </c:tx>
      <c:layout>
        <c:manualLayout>
          <c:xMode val="edge"/>
          <c:yMode val="edge"/>
          <c:x val="0.12254125364572735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Фразеологизмы с компонентом Body в английском языке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Лист1!$A$2:$A$20</c:f>
              <c:strCache>
                <c:ptCount val="19"/>
                <c:pt idx="0">
                  <c:v>Hand</c:v>
                </c:pt>
                <c:pt idx="1">
                  <c:v>Head</c:v>
                </c:pt>
                <c:pt idx="2">
                  <c:v>Heart</c:v>
                </c:pt>
                <c:pt idx="3">
                  <c:v>Foot</c:v>
                </c:pt>
                <c:pt idx="4">
                  <c:v>Ear</c:v>
                </c:pt>
                <c:pt idx="5">
                  <c:v>Finger</c:v>
                </c:pt>
                <c:pt idx="6">
                  <c:v>Nose</c:v>
                </c:pt>
                <c:pt idx="7">
                  <c:v>Arm</c:v>
                </c:pt>
                <c:pt idx="8">
                  <c:v>Back</c:v>
                </c:pt>
                <c:pt idx="9">
                  <c:v>Tongue</c:v>
                </c:pt>
                <c:pt idx="10">
                  <c:v>Eye</c:v>
                </c:pt>
                <c:pt idx="11">
                  <c:v>Leg</c:v>
                </c:pt>
                <c:pt idx="12">
                  <c:v>Tooth</c:v>
                </c:pt>
                <c:pt idx="13">
                  <c:v>Shoulder</c:v>
                </c:pt>
                <c:pt idx="14">
                  <c:v>Neck</c:v>
                </c:pt>
                <c:pt idx="15">
                  <c:v>Mouth</c:v>
                </c:pt>
                <c:pt idx="16">
                  <c:v>Knee</c:v>
                </c:pt>
                <c:pt idx="17">
                  <c:v>Stomach</c:v>
                </c:pt>
                <c:pt idx="18">
                  <c:v>Lung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154</c:v>
                </c:pt>
                <c:pt idx="1">
                  <c:v>75</c:v>
                </c:pt>
                <c:pt idx="2">
                  <c:v>69</c:v>
                </c:pt>
                <c:pt idx="3">
                  <c:v>54</c:v>
                </c:pt>
                <c:pt idx="4">
                  <c:v>47</c:v>
                </c:pt>
                <c:pt idx="5">
                  <c:v>36</c:v>
                </c:pt>
                <c:pt idx="6">
                  <c:v>36</c:v>
                </c:pt>
                <c:pt idx="7">
                  <c:v>36</c:v>
                </c:pt>
                <c:pt idx="8">
                  <c:v>34</c:v>
                </c:pt>
                <c:pt idx="9">
                  <c:v>32</c:v>
                </c:pt>
                <c:pt idx="10">
                  <c:v>31</c:v>
                </c:pt>
                <c:pt idx="11">
                  <c:v>31</c:v>
                </c:pt>
                <c:pt idx="12">
                  <c:v>19</c:v>
                </c:pt>
                <c:pt idx="13">
                  <c:v>17</c:v>
                </c:pt>
                <c:pt idx="14">
                  <c:v>17</c:v>
                </c:pt>
                <c:pt idx="15">
                  <c:v>14</c:v>
                </c:pt>
                <c:pt idx="16">
                  <c:v>7</c:v>
                </c:pt>
                <c:pt idx="17">
                  <c:v>5</c:v>
                </c:pt>
                <c:pt idx="1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2717824"/>
        <c:axId val="72501120"/>
      </c:barChart>
      <c:valAx>
        <c:axId val="72501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717824"/>
        <c:crossBetween val="between"/>
      </c:valAx>
      <c:catAx>
        <c:axId val="72717824"/>
        <c:scaling>
          <c:orientation val="minMax"/>
        </c:scaling>
        <c:delete val="0"/>
        <c:axPos val="b"/>
        <c:majorTickMark val="out"/>
        <c:minorTickMark val="none"/>
        <c:tickLblPos val="nextTo"/>
        <c:crossAx val="72501120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090278527474899E-2"/>
          <c:y val="0.16930910115678202"/>
          <c:w val="0.91205895318291408"/>
          <c:h val="0.67580041919461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Фразеологизмы с компонентом Body/Части тела в русском языке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Лист1!$A$2:$A$17</c:f>
              <c:strCache>
                <c:ptCount val="16"/>
                <c:pt idx="0">
                  <c:v>Рука</c:v>
                </c:pt>
                <c:pt idx="1">
                  <c:v>Нога</c:v>
                </c:pt>
                <c:pt idx="2">
                  <c:v>Глаз</c:v>
                </c:pt>
                <c:pt idx="3">
                  <c:v>Голова</c:v>
                </c:pt>
                <c:pt idx="4">
                  <c:v>Нос</c:v>
                </c:pt>
                <c:pt idx="5">
                  <c:v>Спина</c:v>
                </c:pt>
                <c:pt idx="6">
                  <c:v>Язык</c:v>
                </c:pt>
                <c:pt idx="7">
                  <c:v>Зуб</c:v>
                </c:pt>
                <c:pt idx="8">
                  <c:v>Колено</c:v>
                </c:pt>
                <c:pt idx="9">
                  <c:v>Рот</c:v>
                </c:pt>
                <c:pt idx="10">
                  <c:v>Плечо</c:v>
                </c:pt>
                <c:pt idx="11">
                  <c:v>Шея</c:v>
                </c:pt>
                <c:pt idx="12">
                  <c:v>Палец</c:v>
                </c:pt>
                <c:pt idx="13">
                  <c:v>Живот</c:v>
                </c:pt>
                <c:pt idx="14">
                  <c:v>Душа</c:v>
                </c:pt>
                <c:pt idx="15">
                  <c:v>Лёгкое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96</c:v>
                </c:pt>
                <c:pt idx="1">
                  <c:v>81</c:v>
                </c:pt>
                <c:pt idx="2">
                  <c:v>65</c:v>
                </c:pt>
                <c:pt idx="3">
                  <c:v>60</c:v>
                </c:pt>
                <c:pt idx="4">
                  <c:v>60</c:v>
                </c:pt>
                <c:pt idx="5">
                  <c:v>46</c:v>
                </c:pt>
                <c:pt idx="6">
                  <c:v>36</c:v>
                </c:pt>
                <c:pt idx="7">
                  <c:v>30</c:v>
                </c:pt>
                <c:pt idx="8">
                  <c:v>28</c:v>
                </c:pt>
                <c:pt idx="9">
                  <c:v>25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17</c:v>
                </c:pt>
                <c:pt idx="14">
                  <c:v>17</c:v>
                </c:pt>
                <c:pt idx="1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51840"/>
        <c:axId val="34453376"/>
      </c:barChart>
      <c:catAx>
        <c:axId val="34451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4453376"/>
        <c:crosses val="autoZero"/>
        <c:auto val="1"/>
        <c:lblAlgn val="ctr"/>
        <c:lblOffset val="100"/>
        <c:noMultiLvlLbl val="0"/>
      </c:catAx>
      <c:valAx>
        <c:axId val="34453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451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927248909"/>
              </p:ext>
            </p:extLst>
          </p:nvPr>
        </p:nvGraphicFramePr>
        <p:xfrm>
          <a:off x="323528" y="260648"/>
          <a:ext cx="8256240" cy="6368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5445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89378257"/>
              </p:ext>
            </p:extLst>
          </p:nvPr>
        </p:nvGraphicFramePr>
        <p:xfrm>
          <a:off x="251520" y="260648"/>
          <a:ext cx="856895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31446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5</cp:revision>
  <dcterms:created xsi:type="dcterms:W3CDTF">2014-06-09T07:22:15Z</dcterms:created>
  <dcterms:modified xsi:type="dcterms:W3CDTF">2014-06-09T21:40:06Z</dcterms:modified>
</cp:coreProperties>
</file>