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CAE54-D2C3-40EC-9347-1CEAFBBC8F64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56B2F-DA9B-48E8-8B08-1D6193370A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56B2F-DA9B-48E8-8B08-1D6193370A7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285860"/>
            <a:ext cx="7772400" cy="19751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Использование метода наглядного моделирования в развитии речи дошкольников 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Из опыта работы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Мнемотехника на НОД по коммуникации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Рисунок 2" descr="использование приема наглядного моделирования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357158" y="2522538"/>
            <a:ext cx="4286280" cy="326391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НОД по коммуникации.JPG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4686300" y="2522538"/>
            <a:ext cx="4243418" cy="32639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Мнемотехника (с греч. – «искусство запоминания)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717274"/>
          </a:xfrm>
        </p:spPr>
        <p:txBody>
          <a:bodyPr/>
          <a:lstStyle/>
          <a:p>
            <a:pPr algn="just"/>
            <a:r>
              <a:rPr lang="ru-RU" i="1" dirty="0" smtClean="0"/>
              <a:t>Это система методов и приемов, обеспечивающих эффективное запоминание, сохранение и воспроизведение информации. Строится от простого к сложному. Начинать работу следует с простейших </a:t>
            </a:r>
            <a:r>
              <a:rPr lang="ru-RU" i="1" dirty="0" err="1" smtClean="0"/>
              <a:t>мнемоквадратов</a:t>
            </a:r>
            <a:r>
              <a:rPr lang="ru-RU" i="1" dirty="0" smtClean="0"/>
              <a:t>, последовательно переходить к </a:t>
            </a:r>
            <a:r>
              <a:rPr lang="ru-RU" i="1" dirty="0" err="1" smtClean="0"/>
              <a:t>мнемодорожкам</a:t>
            </a:r>
            <a:r>
              <a:rPr lang="ru-RU" i="1" dirty="0" smtClean="0"/>
              <a:t>, и позже – к </a:t>
            </a:r>
            <a:r>
              <a:rPr lang="ru-RU" i="1" dirty="0" err="1" smtClean="0"/>
              <a:t>мнемотаблицам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Мнемотаблицы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28736"/>
            <a:ext cx="7772400" cy="48577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 Это графическое или частично графическое изображение персонажей сказки, явлений природы, некоторых действий и др. </a:t>
            </a:r>
            <a:r>
              <a:rPr lang="ru-RU" i="1" u="sng" dirty="0" smtClean="0"/>
              <a:t>Используют:</a:t>
            </a:r>
          </a:p>
          <a:p>
            <a:r>
              <a:rPr lang="ru-RU" i="1" dirty="0" smtClean="0"/>
              <a:t>при обучении составлению рассказов;</a:t>
            </a:r>
          </a:p>
          <a:p>
            <a:r>
              <a:rPr lang="ru-RU" i="1" dirty="0" smtClean="0"/>
              <a:t>при пересказах;</a:t>
            </a:r>
          </a:p>
          <a:p>
            <a:r>
              <a:rPr lang="ru-RU" i="1" dirty="0" smtClean="0"/>
              <a:t>при отгадывании и загадывании загадок;</a:t>
            </a:r>
          </a:p>
          <a:p>
            <a:r>
              <a:rPr lang="ru-RU" i="1" dirty="0" smtClean="0"/>
              <a:t>при заучивании стихов.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err="1" smtClean="0"/>
              <a:t>Мнемотаблицы</a:t>
            </a:r>
            <a:r>
              <a:rPr lang="ru-RU" i="1" dirty="0" smtClean="0"/>
              <a:t> применяют со второй младшей группы.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Этапы НОД с использованием </a:t>
            </a:r>
            <a:r>
              <a:rPr lang="ru-RU" b="1" dirty="0" err="1" smtClean="0">
                <a:solidFill>
                  <a:schemeClr val="accent2"/>
                </a:solidFill>
              </a:rPr>
              <a:t>мнемотаблиц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 этап</a:t>
            </a:r>
            <a:r>
              <a:rPr lang="ru-RU" dirty="0" smtClean="0"/>
              <a:t>. Рассматривание таблиц и разбор того, что на ней изображено.       -дом,          - волк,        - медведь.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2 этап</a:t>
            </a:r>
            <a:r>
              <a:rPr lang="ru-RU" dirty="0" smtClean="0"/>
              <a:t>. Осуществляется перекодирование информации.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3 этап</a:t>
            </a:r>
            <a:r>
              <a:rPr lang="ru-RU" dirty="0" smtClean="0"/>
              <a:t>. Пересказ с опорой на символы, т. е. отработка метода запоминания.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15074" y="2571744"/>
            <a:ext cx="428628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215074" y="2357430"/>
            <a:ext cx="428628" cy="2143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643834" y="2643182"/>
            <a:ext cx="214314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7858148" y="2643182"/>
            <a:ext cx="214314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8072462" y="2643182"/>
            <a:ext cx="214314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 rot="10610671">
            <a:off x="7574086" y="2506060"/>
            <a:ext cx="210933" cy="672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 rot="10610671">
            <a:off x="7859246" y="2506078"/>
            <a:ext cx="210933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610671">
            <a:off x="8145591" y="2506061"/>
            <a:ext cx="210934" cy="672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357422" y="271462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Хорда 14"/>
          <p:cNvSpPr/>
          <p:nvPr/>
        </p:nvSpPr>
        <p:spPr>
          <a:xfrm rot="6691609">
            <a:off x="2630185" y="2578248"/>
            <a:ext cx="185337" cy="251792"/>
          </a:xfrm>
          <a:prstGeom prst="chord">
            <a:avLst>
              <a:gd name="adj1" fmla="val 2700000"/>
              <a:gd name="adj2" fmla="val 16265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Хорда 15"/>
          <p:cNvSpPr/>
          <p:nvPr/>
        </p:nvSpPr>
        <p:spPr>
          <a:xfrm rot="6691609">
            <a:off x="2272995" y="2578248"/>
            <a:ext cx="185337" cy="251792"/>
          </a:xfrm>
          <a:prstGeom prst="chord">
            <a:avLst>
              <a:gd name="adj1" fmla="val 2700000"/>
              <a:gd name="adj2" fmla="val 16265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12064"/>
            <a:ext cx="7543824" cy="914400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Предварительная работа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357298"/>
            <a:ext cx="7772400" cy="507209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Подготовка дополнительного познавательного материала, расширяющего кругозор детей;</a:t>
            </a:r>
          </a:p>
          <a:p>
            <a:pPr algn="just"/>
            <a:r>
              <a:rPr lang="ru-RU" dirty="0" smtClean="0"/>
              <a:t>Обсуждение с детьми проведенных перед занятием наблюдений явлений природы или произведений устного народного творчества;</a:t>
            </a:r>
          </a:p>
          <a:p>
            <a:pPr algn="just"/>
            <a:r>
              <a:rPr lang="ru-RU" dirty="0" smtClean="0"/>
              <a:t>Подготовка оборудования и раздаточного материала, прослушивание аудиокассеты;</a:t>
            </a:r>
          </a:p>
          <a:p>
            <a:pPr algn="just"/>
            <a:r>
              <a:rPr lang="ru-RU" dirty="0" smtClean="0"/>
              <a:t>Выбор педагогом приемов, при помощи которых можно заинтересовать детей на занятии.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Схемы - модели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71612"/>
            <a:ext cx="7772400" cy="478394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Немного отличаются от </a:t>
            </a:r>
            <a:r>
              <a:rPr lang="ru-RU" dirty="0" err="1" smtClean="0"/>
              <a:t>мнемотаблиц</a:t>
            </a:r>
            <a:r>
              <a:rPr lang="ru-RU" dirty="0" smtClean="0"/>
              <a:t>.  Если </a:t>
            </a:r>
            <a:r>
              <a:rPr lang="ru-RU" dirty="0" err="1" smtClean="0"/>
              <a:t>мнемотаблицы</a:t>
            </a:r>
            <a:r>
              <a:rPr lang="ru-RU" dirty="0" smtClean="0"/>
              <a:t> на НОД предлагаются в готовом виде, то схемы – модели дети зарисовывают сами с помощью различных символов. Она учит фиксировать полученный результат в доступной детям схематичной форме. Используются со старшей группы.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Этапы работы со схемой –моделью.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717274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Учить детей заменять ключевые слова в предложении значками – символами, учить зарисовывать предметы  </a:t>
            </a:r>
            <a:r>
              <a:rPr lang="ru-RU" dirty="0" err="1" smtClean="0"/>
              <a:t>яваления</a:t>
            </a:r>
            <a:r>
              <a:rPr lang="ru-RU" dirty="0" smtClean="0"/>
              <a:t> природы не только символами, но и буквами;</a:t>
            </a:r>
          </a:p>
          <a:p>
            <a:pPr algn="just"/>
            <a:r>
              <a:rPr lang="ru-RU" dirty="0" smtClean="0"/>
              <a:t>Самостоятельно заполнять схему – модель, использовать её как план пересказа</a:t>
            </a:r>
          </a:p>
          <a:p>
            <a:pPr algn="just"/>
            <a:r>
              <a:rPr lang="ru-RU" dirty="0" smtClean="0"/>
              <a:t>Закреплять изученный материал путем неоднократного повторения рассказа с опорой на схему.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Многофункциональность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мнемомотехники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err="1" smtClean="0"/>
              <a:t>Мнемотаблицы</a:t>
            </a:r>
            <a:r>
              <a:rPr lang="ru-RU" dirty="0" smtClean="0"/>
              <a:t> и схемы модели используют:</a:t>
            </a:r>
          </a:p>
          <a:p>
            <a:pPr algn="just"/>
            <a:r>
              <a:rPr lang="ru-RU" dirty="0" smtClean="0"/>
              <a:t>для обогащения словарного словаря;</a:t>
            </a:r>
          </a:p>
          <a:p>
            <a:pPr algn="just"/>
            <a:r>
              <a:rPr lang="ru-RU" dirty="0" smtClean="0"/>
              <a:t>при обучении составлению рассказов;</a:t>
            </a:r>
          </a:p>
          <a:p>
            <a:pPr algn="just"/>
            <a:r>
              <a:rPr lang="ru-RU" dirty="0" smtClean="0"/>
              <a:t>при пересказах художественной литературы;</a:t>
            </a:r>
          </a:p>
          <a:p>
            <a:pPr algn="just"/>
            <a:r>
              <a:rPr lang="ru-RU" dirty="0" smtClean="0"/>
              <a:t>при отгадывании и загадывании загадок;</a:t>
            </a:r>
          </a:p>
          <a:p>
            <a:pPr algn="just"/>
            <a:r>
              <a:rPr lang="ru-RU" dirty="0" smtClean="0"/>
              <a:t>при заучивании стихов.</a:t>
            </a:r>
          </a:p>
          <a:p>
            <a:pPr algn="just">
              <a:buNone/>
            </a:pPr>
            <a:r>
              <a:rPr lang="ru-RU" dirty="0" smtClean="0"/>
              <a:t>    Применять мнемотехнику можно и на других занятиях.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Результаты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детей появилось желание пересказывать сказки;</a:t>
            </a:r>
          </a:p>
          <a:p>
            <a:r>
              <a:rPr lang="ru-RU" dirty="0" smtClean="0"/>
              <a:t>расширился круг знаний об окружающем мире;</a:t>
            </a:r>
          </a:p>
          <a:p>
            <a:r>
              <a:rPr lang="ru-RU" dirty="0" smtClean="0"/>
              <a:t>активизировался словарный запас;</a:t>
            </a:r>
          </a:p>
          <a:p>
            <a:r>
              <a:rPr lang="ru-RU" dirty="0" smtClean="0"/>
              <a:t>дети преодолели робость, застенчивость.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72</TotalTime>
  <Words>382</Words>
  <PresentationFormat>Экран (4:3)</PresentationFormat>
  <Paragraphs>41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Использование метода наглядного моделирования в развитии речи дошкольников </vt:lpstr>
      <vt:lpstr>Мнемотехника (с греч. – «искусство запоминания)</vt:lpstr>
      <vt:lpstr>Мнемотаблицы</vt:lpstr>
      <vt:lpstr>Этапы НОД с использованием мнемотаблиц</vt:lpstr>
      <vt:lpstr>Предварительная работа</vt:lpstr>
      <vt:lpstr>Схемы - модели</vt:lpstr>
      <vt:lpstr>Этапы работы со схемой –моделью.</vt:lpstr>
      <vt:lpstr>Многофункциональность мнемомотехники</vt:lpstr>
      <vt:lpstr>Результаты</vt:lpstr>
      <vt:lpstr>Мнемотехника на НОД по коммуникации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метода наглядного моделирования в развитии речи дошкольников </dc:title>
  <dc:creator>1</dc:creator>
  <cp:lastModifiedBy>1</cp:lastModifiedBy>
  <cp:revision>10</cp:revision>
  <dcterms:created xsi:type="dcterms:W3CDTF">2012-08-19T13:03:55Z</dcterms:created>
  <dcterms:modified xsi:type="dcterms:W3CDTF">2012-08-20T12:51:29Z</dcterms:modified>
</cp:coreProperties>
</file>