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32" r:id="rId4"/>
  </p:sldMasterIdLst>
  <p:notesMasterIdLst>
    <p:notesMasterId r:id="rId13"/>
  </p:notesMasterIdLst>
  <p:sldIdLst>
    <p:sldId id="282" r:id="rId5"/>
    <p:sldId id="283" r:id="rId6"/>
    <p:sldId id="276" r:id="rId7"/>
    <p:sldId id="261" r:id="rId8"/>
    <p:sldId id="262" r:id="rId9"/>
    <p:sldId id="269" r:id="rId10"/>
    <p:sldId id="281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99D28-EC7A-4C6E-B77C-BD6D5AD93EDE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4CCAC-B50F-43B1-AD03-25771C097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1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A0BC50-D229-4E7A-94B7-705372F714B7}" type="slidenum">
              <a:rPr lang="ru-RU" altLang="ru-RU">
                <a:solidFill>
                  <a:prstClr val="black"/>
                </a:solidFill>
              </a:rPr>
              <a:pPr/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C7DAC24-A73C-4170-9EDE-CC40581BB872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</p:grpSp>
      <p:sp>
        <p:nvSpPr>
          <p:cNvPr id="6558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558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97694E-D755-45F3-A452-E88952DA02EC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04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5EB2-4603-4CA1-9BEC-E98A2599A127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199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D83AF-9EF5-4481-ACFF-5931C9D4A46C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147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E5B8C-4341-4236-A3A2-16188C9F71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26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4BAE7-DF04-406C-AF4B-CFEDFE71FC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1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6DF4-3303-4552-98A8-D5669A05CC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30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3B325-892D-4BAA-8113-5EF1AD02BC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5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A4240-B40C-4F5D-8766-F5FE5BDF5A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35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47EE2-5848-48B5-B3FC-4BD9BDC292D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66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3BB3-87AB-4D9F-A8EF-9D5F2983DE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3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24F17-8D8B-4BE2-B7AB-0D4756414A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9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49660-EF55-4145-95A1-414C8DD0A99E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3208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D5C91-D00D-46FF-844C-733CC594C5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92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96A32-0460-4695-B28C-A9AC4F2426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05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1771-D8EF-4A52-A258-F4A5C3F485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40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</p:grpSp>
      <p:sp>
        <p:nvSpPr>
          <p:cNvPr id="6558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558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97694E-D755-45F3-A452-E88952DA02EC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05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49660-EF55-4145-95A1-414C8DD0A99E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3401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5F2C5-2508-4CFA-9C0F-4D9DCAAF80DB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571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077C-9DAC-4E2C-9C03-42130093AEEC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3485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31CEF-32E6-44F0-8847-D25DE70CA483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183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05A0F-0336-479A-954A-002A18D76F09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8831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7B46-7182-41B5-8A89-F967D98D7AC1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014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5F2C5-2508-4CFA-9C0F-4D9DCAAF80DB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461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F46A-D1BF-4808-8627-C51B2B8B65C0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4994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43E3C-1DC1-4804-A631-110A1EB0626E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901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D5EB2-4603-4CA1-9BEC-E98A2599A127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5187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D83AF-9EF5-4481-ACFF-5931C9D4A46C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9803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3C8ED-E481-4050-B292-29B1B2B58618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11.08.2015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C1FA3-F62D-481A-8E96-A78094F578F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53241"/>
      </p:ext>
    </p:extLst>
  </p:cSld>
  <p:clrMapOvr>
    <a:masterClrMapping/>
  </p:clrMapOvr>
  <p:transition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715D0-8FD8-41D7-9BE5-E7315AA138D9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11.08.2015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808F-536A-408C-B8A5-418C390BA2B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33549"/>
      </p:ext>
    </p:extLst>
  </p:cSld>
  <p:clrMapOvr>
    <a:masterClrMapping/>
  </p:clrMapOvr>
  <p:transition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2FE45-AF7D-4AEF-B90C-3B4CDB8B957F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11.08.2015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2AD1-1BA3-4C53-8698-7A79C188EBA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72059"/>
      </p:ext>
    </p:extLst>
  </p:cSld>
  <p:clrMapOvr>
    <a:masterClrMapping/>
  </p:clrMapOvr>
  <p:transition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17227-FBFC-4CE3-81D4-640CF0632484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11.08.2015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F54B5-8452-48D9-84B3-A4A9036D93F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46749"/>
      </p:ext>
    </p:extLst>
  </p:cSld>
  <p:clrMapOvr>
    <a:masterClrMapping/>
  </p:clrMapOvr>
  <p:transition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D42F4-FD4B-410F-A449-79ACA42451FD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11.08.2015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0A06-C420-443E-9622-3DC2B80A4CF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15820"/>
      </p:ext>
    </p:extLst>
  </p:cSld>
  <p:clrMapOvr>
    <a:masterClrMapping/>
  </p:clrMapOvr>
  <p:transition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E754A-6FEC-48F9-8AB2-641533239FCB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11.08.2015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8EC1C-B683-40E1-B4C2-F2BF7BA4F0E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042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077C-9DAC-4E2C-9C03-42130093AEEC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1424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3CF55-943D-453C-8FB5-11D4C148C3E5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11.08.2015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97C5-77E5-41C3-ADB9-1B1C58BF4C9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47564"/>
      </p:ext>
    </p:extLst>
  </p:cSld>
  <p:clrMapOvr>
    <a:masterClrMapping/>
  </p:clrMapOvr>
  <p:transition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18DC0-F60C-4EDA-88BF-7180263BFE0E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11.08.2015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F43D7-8AC2-4536-A849-B4F21B636A2F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61338"/>
      </p:ext>
    </p:extLst>
  </p:cSld>
  <p:clrMapOvr>
    <a:masterClrMapping/>
  </p:clrMapOvr>
  <p:transition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99A63-BAA2-47CF-AD43-83E80A2002DC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11.08.2015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B436E-1475-4D7B-8338-17F383ACE95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27790"/>
      </p:ext>
    </p:extLst>
  </p:cSld>
  <p:clrMapOvr>
    <a:masterClrMapping/>
  </p:clrMapOvr>
  <p:transition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35D82-DF32-4F45-9C1F-8EBC57C44212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11.08.2015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57460-05BE-4BEA-8DB9-64339E90E4CE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0177"/>
      </p:ext>
    </p:extLst>
  </p:cSld>
  <p:clrMapOvr>
    <a:masterClrMapping/>
  </p:clrMapOvr>
  <p:transition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64BC6-8699-4287-9868-DD9ADDD299A5}" type="datetimeFigureOut">
              <a:rPr lang="ru-RU" altLang="ru-RU">
                <a:solidFill>
                  <a:srgbClr val="FFFFFF"/>
                </a:solidFill>
              </a:rPr>
              <a:pPr>
                <a:defRPr/>
              </a:pPr>
              <a:t>11.08.2015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2EFBC-FADF-423B-B838-766F7CC86C3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21146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31CEF-32E6-44F0-8847-D25DE70CA483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028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05A0F-0336-479A-954A-002A18D76F09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170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77B46-7182-41B5-8A89-F967D98D7AC1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60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F46A-D1BF-4808-8627-C51B2B8B65C0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509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43E3C-1DC1-4804-A631-110A1EB0626E}" type="slidenum">
              <a:rPr lang="ru-RU" altLang="ru-RU">
                <a:solidFill>
                  <a:srgbClr val="006699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847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</p:grpSp>
      <p:sp>
        <p:nvSpPr>
          <p:cNvPr id="6455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455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455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467C3-F257-471B-B5FE-7F5E6F423E2C}" type="slidenum">
              <a:rPr lang="ru-RU" alt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7" grpId="0"/>
      <p:bldP spid="6455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5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5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5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5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5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5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5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5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5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5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86BCC2-7D99-485A-B47A-FCF6CE8A81A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2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6699"/>
                    </a:solidFill>
                  </a:endParaRPr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006699"/>
                    </a:solidFill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6699"/>
                  </a:solidFill>
                </a:endParaRPr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6699"/>
                </a:solidFill>
              </a:endParaRPr>
            </a:p>
          </p:txBody>
        </p:sp>
      </p:grpSp>
      <p:sp>
        <p:nvSpPr>
          <p:cNvPr id="6455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455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455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1467C3-F257-471B-B5FE-7F5E6F423E2C}" type="slidenum">
              <a:rPr lang="ru-RU" altLang="ru-RU">
                <a:solidFill>
                  <a:srgbClr val="00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7" grpId="0"/>
      <p:bldP spid="64558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5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5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5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5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5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5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5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5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455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45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645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054EB5-3A94-4312-A103-D8E5D3ED8213}" type="datetimeFigureOut">
              <a:rPr lang="ru-RU" altLang="ru-RU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11.08.2015</a:t>
            </a:fld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B0F30B-20EC-44E0-834B-0C9C5D5F657C}" type="slidenum">
              <a:rPr lang="ru-RU" altLang="ru-RU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35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16557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Для чего нужно здоровое питание организму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13" descr="f48d47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196752"/>
            <a:ext cx="4536504" cy="5328592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457908"/>
              </p:ext>
            </p:extLst>
          </p:nvPr>
        </p:nvGraphicFramePr>
        <p:xfrm>
          <a:off x="323528" y="1412776"/>
          <a:ext cx="187220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951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000099"/>
                          </a:solidFill>
                          <a:latin typeface="Times New Roman" charset="0"/>
                        </a:rPr>
                        <a:t>Для повышения активности и выносливости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6809"/>
              </p:ext>
            </p:extLst>
          </p:nvPr>
        </p:nvGraphicFramePr>
        <p:xfrm>
          <a:off x="6660232" y="1397000"/>
          <a:ext cx="19442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</a:tblGrid>
              <a:tr h="951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000099"/>
                          </a:solidFill>
                        </a:rPr>
                        <a:t>Для хорошего самочувствия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234465"/>
              </p:ext>
            </p:extLst>
          </p:nvPr>
        </p:nvGraphicFramePr>
        <p:xfrm>
          <a:off x="6732240" y="5013176"/>
          <a:ext cx="2088232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</a:tblGrid>
              <a:tr h="12961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000099"/>
                          </a:solidFill>
                        </a:rPr>
                        <a:t>Для борьбы с болезнями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301073"/>
              </p:ext>
            </p:extLst>
          </p:nvPr>
        </p:nvGraphicFramePr>
        <p:xfrm>
          <a:off x="323528" y="4941168"/>
          <a:ext cx="1728192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1512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dirty="0" smtClean="0">
                          <a:solidFill>
                            <a:srgbClr val="000099"/>
                          </a:solidFill>
                        </a:rPr>
                        <a:t>Для роста и развития организма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H="1" flipV="1">
            <a:off x="1259632" y="2708920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259632" y="3861048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876256" y="2276872"/>
            <a:ext cx="57606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876256" y="4005064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368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988" y="-171450"/>
            <a:ext cx="10440988" cy="72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5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  <a:p>
            <a:pPr marL="0" indent="0" eaLnBrk="1" hangingPunct="1">
              <a:buNone/>
            </a:pPr>
            <a:r>
              <a:rPr lang="ru-RU" altLang="ru-RU" dirty="0"/>
              <a:t>О</a:t>
            </a:r>
            <a:r>
              <a:rPr lang="ru-RU" altLang="ru-RU" dirty="0" smtClean="0"/>
              <a:t>КРУЖАЮЩАЯ   </a:t>
            </a:r>
          </a:p>
          <a:p>
            <a:pPr marL="0" indent="0" eaLnBrk="1" hangingPunct="1">
              <a:buNone/>
            </a:pPr>
            <a:r>
              <a:rPr lang="ru-RU" altLang="ru-RU" dirty="0" smtClean="0"/>
              <a:t>                    И   ЗДОРОВЬЕ   </a:t>
            </a:r>
          </a:p>
          <a:p>
            <a:pPr marL="0" indent="0" eaLnBrk="1" hangingPunct="1">
              <a:buNone/>
            </a:pPr>
            <a:r>
              <a:rPr lang="ru-RU" altLang="ru-RU" dirty="0"/>
              <a:t> </a:t>
            </a:r>
            <a:r>
              <a:rPr lang="ru-RU" altLang="ru-RU" dirty="0" smtClean="0"/>
              <a:t>                                     ЧЕЛОВЕКА     </a:t>
            </a:r>
          </a:p>
          <a:p>
            <a:pPr marL="0" indent="0" eaLnBrk="1" hangingPunct="1">
              <a:buNone/>
            </a:pPr>
            <a:r>
              <a:rPr lang="ru-RU" altLang="ru-RU" dirty="0"/>
              <a:t> </a:t>
            </a:r>
            <a:r>
              <a:rPr lang="ru-RU" altLang="ru-RU" dirty="0" smtClean="0"/>
              <a:t>            СРЕДА</a:t>
            </a:r>
          </a:p>
        </p:txBody>
      </p:sp>
    </p:spTree>
    <p:extLst>
      <p:ext uri="{BB962C8B-B14F-4D97-AF65-F5344CB8AC3E}">
        <p14:creationId xmlns:p14="http://schemas.microsoft.com/office/powerpoint/2010/main" val="775556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8313" y="404813"/>
            <a:ext cx="7848600" cy="7207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Цепь загрязнения</a:t>
            </a:r>
          </a:p>
        </p:txBody>
      </p:sp>
      <p:sp>
        <p:nvSpPr>
          <p:cNvPr id="7172" name="TextBox 11"/>
          <p:cNvSpPr txBox="1">
            <a:spLocks noChangeArrowheads="1"/>
          </p:cNvSpPr>
          <p:nvPr/>
        </p:nvSpPr>
        <p:spPr bwMode="auto">
          <a:xfrm>
            <a:off x="395288" y="1916113"/>
            <a:ext cx="7466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008000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1643063" y="1000125"/>
            <a:ext cx="5891212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9966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Загрязнение атмосферы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Кислотные дожди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Загрязнение почвы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Загрязнение растений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Продукты питания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Болезни человека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072063" y="4357688"/>
            <a:ext cx="977900" cy="341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072063" y="1357313"/>
            <a:ext cx="977900" cy="341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072063" y="2071688"/>
            <a:ext cx="977900" cy="341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000625" y="2857500"/>
            <a:ext cx="977900" cy="34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000625" y="3571875"/>
            <a:ext cx="977900" cy="341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71688"/>
            <a:ext cx="2304255" cy="24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0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171450"/>
            <a:ext cx="9937751" cy="798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5003800" y="4508500"/>
            <a:ext cx="3455988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Georgia"/>
              </a:rPr>
              <a:t>Помогите!</a:t>
            </a:r>
          </a:p>
        </p:txBody>
      </p:sp>
    </p:spTree>
    <p:extLst>
      <p:ext uri="{BB962C8B-B14F-4D97-AF65-F5344CB8AC3E}">
        <p14:creationId xmlns:p14="http://schemas.microsoft.com/office/powerpoint/2010/main" val="317606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Что ты можешь сделать для охраны природы?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Не бросай мусор в лесу.</a:t>
            </a:r>
          </a:p>
          <a:p>
            <a:pPr eaLnBrk="1" hangingPunct="1"/>
            <a:r>
              <a:rPr lang="ru-RU" altLang="ru-RU" dirty="0" smtClean="0"/>
              <a:t>Не рви цветы.</a:t>
            </a:r>
          </a:p>
          <a:p>
            <a:pPr eaLnBrk="1" hangingPunct="1"/>
            <a:r>
              <a:rPr lang="ru-RU" altLang="ru-RU" dirty="0" smtClean="0"/>
              <a:t>Не ломай ветки деревьев и кустарников.</a:t>
            </a:r>
          </a:p>
          <a:p>
            <a:pPr eaLnBrk="1" hangingPunct="1"/>
            <a:r>
              <a:rPr lang="ru-RU" altLang="ru-RU" dirty="0" smtClean="0"/>
              <a:t>Подкармливай птиц.</a:t>
            </a:r>
          </a:p>
          <a:p>
            <a:pPr eaLnBrk="1" hangingPunct="1"/>
            <a:r>
              <a:rPr lang="ru-RU" altLang="ru-RU" dirty="0" smtClean="0"/>
              <a:t>Бережно используй воду.</a:t>
            </a:r>
          </a:p>
          <a:p>
            <a:pPr eaLnBrk="1" hangingPunct="1"/>
            <a:r>
              <a:rPr lang="ru-RU" altLang="ru-RU" dirty="0" smtClean="0"/>
              <a:t>Сажай деревья и цветы.</a:t>
            </a:r>
          </a:p>
        </p:txBody>
      </p:sp>
      <p:pic>
        <p:nvPicPr>
          <p:cNvPr id="48132" name="Picture 4" descr="j0281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484313"/>
            <a:ext cx="15113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RW_b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3511550"/>
            <a:ext cx="1047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j02849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941888"/>
            <a:ext cx="23780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j02167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997200"/>
            <a:ext cx="14509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147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Что ты можешь сделать для охраны здоровья?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Гулять где побольше зелени</a:t>
            </a:r>
          </a:p>
          <a:p>
            <a:pPr eaLnBrk="1" hangingPunct="1"/>
            <a:r>
              <a:rPr lang="ru-RU" altLang="ru-RU" dirty="0" smtClean="0"/>
              <a:t>Не играть там где много машин</a:t>
            </a:r>
          </a:p>
          <a:p>
            <a:pPr eaLnBrk="1" hangingPunct="1"/>
            <a:r>
              <a:rPr lang="ru-RU" altLang="ru-RU" dirty="0" smtClean="0"/>
              <a:t>Не стоять рядом с курящими людьми</a:t>
            </a:r>
          </a:p>
          <a:p>
            <a:pPr eaLnBrk="1" hangingPunct="1"/>
            <a:r>
              <a:rPr lang="ru-RU" altLang="ru-RU" dirty="0" smtClean="0"/>
              <a:t>Разводить цветы и сажать деревья</a:t>
            </a:r>
          </a:p>
          <a:p>
            <a:pPr eaLnBrk="1" hangingPunct="1"/>
            <a:r>
              <a:rPr lang="ru-RU" altLang="ru-RU" dirty="0" smtClean="0"/>
              <a:t>Правильно питаться</a:t>
            </a:r>
          </a:p>
          <a:p>
            <a:pPr eaLnBrk="1" hangingPunct="1"/>
            <a:r>
              <a:rPr lang="ru-RU" altLang="ru-RU" dirty="0" smtClean="0"/>
              <a:t>Заниматься спортом</a:t>
            </a:r>
          </a:p>
        </p:txBody>
      </p:sp>
      <p:pic>
        <p:nvPicPr>
          <p:cNvPr id="48132" name="Picture 4" descr="j0281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570038"/>
            <a:ext cx="15113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RW_bt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3511550"/>
            <a:ext cx="1047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j02849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941888"/>
            <a:ext cx="23780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824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Мои рисунки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3125"/>
            <a:ext cx="473233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договор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04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24943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0063" y="2643188"/>
            <a:ext cx="7786687" cy="15906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CC33"/>
                </a:solidFill>
                <a:latin typeface="Georgia" pitchFamily="18" charset="0"/>
              </a:rPr>
              <a:t>Природа – это дом,</a:t>
            </a:r>
            <a:r>
              <a:rPr lang="en-US" altLang="ru-RU" sz="2400" b="1" dirty="0" smtClean="0">
                <a:solidFill>
                  <a:srgbClr val="33CC33"/>
                </a:solidFill>
                <a:latin typeface="Georgia" pitchFamily="18" charset="0"/>
              </a:rPr>
              <a:t> </a:t>
            </a:r>
            <a:r>
              <a:rPr lang="ru-RU" altLang="ru-RU" sz="2400" b="1" dirty="0" smtClean="0">
                <a:solidFill>
                  <a:srgbClr val="33CC33"/>
                </a:solidFill>
                <a:latin typeface="Georgia" pitchFamily="18" charset="0"/>
              </a:rPr>
              <a:t>украшенный трудом.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CC33"/>
                </a:solidFill>
                <a:latin typeface="Georgia" pitchFamily="18" charset="0"/>
              </a:rPr>
              <a:t>В любой мороз и зной</a:t>
            </a:r>
            <a:r>
              <a:rPr lang="en-US" altLang="ru-RU" sz="2400" b="1" dirty="0" smtClean="0">
                <a:solidFill>
                  <a:srgbClr val="33CC33"/>
                </a:solidFill>
                <a:latin typeface="Georgia" pitchFamily="18" charset="0"/>
              </a:rPr>
              <a:t> </a:t>
            </a:r>
            <a:r>
              <a:rPr lang="ru-RU" altLang="ru-RU" sz="2400" b="1" dirty="0" smtClean="0">
                <a:solidFill>
                  <a:srgbClr val="33CC33"/>
                </a:solidFill>
                <a:latin typeface="Georgia" pitchFamily="18" charset="0"/>
              </a:rPr>
              <a:t>устроен и</a:t>
            </a:r>
            <a:r>
              <a:rPr lang="en-US" altLang="ru-RU" sz="2400" b="1" dirty="0" smtClean="0">
                <a:solidFill>
                  <a:srgbClr val="33CC33"/>
                </a:solidFill>
                <a:latin typeface="Georgia" pitchFamily="18" charset="0"/>
              </a:rPr>
              <a:t> </a:t>
            </a:r>
            <a:r>
              <a:rPr lang="ru-RU" altLang="ru-RU" sz="2400" b="1" dirty="0" smtClean="0">
                <a:solidFill>
                  <a:srgbClr val="33CC33"/>
                </a:solidFill>
                <a:latin typeface="Georgia" pitchFamily="18" charset="0"/>
              </a:rPr>
              <a:t>приветлив.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CC33"/>
                </a:solidFill>
                <a:latin typeface="Georgia" pitchFamily="18" charset="0"/>
              </a:rPr>
              <a:t>Храните этот дом, в  котором мы живём.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33CC33"/>
                </a:solidFill>
                <a:latin typeface="Georgia" pitchFamily="18" charset="0"/>
              </a:rPr>
              <a:t>Другого дома </a:t>
            </a:r>
            <a:r>
              <a:rPr lang="en-US" altLang="ru-RU" sz="2400" b="1" dirty="0" smtClean="0">
                <a:solidFill>
                  <a:srgbClr val="33CC33"/>
                </a:solidFill>
                <a:latin typeface="Georgia" pitchFamily="18" charset="0"/>
              </a:rPr>
              <a:t> </a:t>
            </a:r>
            <a:r>
              <a:rPr lang="ru-RU" altLang="ru-RU" sz="2400" b="1" dirty="0" smtClean="0">
                <a:solidFill>
                  <a:srgbClr val="33CC33"/>
                </a:solidFill>
                <a:latin typeface="Georgia" pitchFamily="18" charset="0"/>
              </a:rPr>
              <a:t>нет на целом свете.</a:t>
            </a:r>
          </a:p>
        </p:txBody>
      </p:sp>
    </p:spTree>
    <p:extLst>
      <p:ext uri="{BB962C8B-B14F-4D97-AF65-F5344CB8AC3E}">
        <p14:creationId xmlns:p14="http://schemas.microsoft.com/office/powerpoint/2010/main" val="95980943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кстура">
  <a:themeElements>
    <a:clrScheme name="Текстура 10">
      <a:dk1>
        <a:srgbClr val="003300"/>
      </a:dk1>
      <a:lt1>
        <a:srgbClr val="FFFFFF"/>
      </a:lt1>
      <a:dk2>
        <a:srgbClr val="BFD99F"/>
      </a:dk2>
      <a:lt2>
        <a:srgbClr val="CCFF99"/>
      </a:lt2>
      <a:accent1>
        <a:srgbClr val="33CC33"/>
      </a:accent1>
      <a:accent2>
        <a:srgbClr val="46562A"/>
      </a:accent2>
      <a:accent3>
        <a:srgbClr val="DCE9CD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66"/>
        </a:dk1>
        <a:lt1>
          <a:srgbClr val="FFFFFF"/>
        </a:lt1>
        <a:dk2>
          <a:srgbClr val="0423A8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CD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3300"/>
        </a:dk1>
        <a:lt1>
          <a:srgbClr val="FFFFFF"/>
        </a:lt1>
        <a:dk2>
          <a:srgbClr val="BFD99F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DCE9CD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153</Words>
  <Application>Microsoft Office PowerPoint</Application>
  <PresentationFormat>Экран (4:3)</PresentationFormat>
  <Paragraphs>48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1_Шары</vt:lpstr>
      <vt:lpstr>1_Оформление по умолчанию</vt:lpstr>
      <vt:lpstr>2_Шары</vt:lpstr>
      <vt:lpstr>Текстура</vt:lpstr>
      <vt:lpstr>Для чего нужно здоровое питание организму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ты можешь сделать для охраны природы?</vt:lpstr>
      <vt:lpstr>Что ты можешь сделать для охраны здоровья?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Живой мир «Окружающая среда и здоровье человека» 3 класс</dc:title>
  <dc:creator>Ученик 1</dc:creator>
  <cp:lastModifiedBy>Windows User</cp:lastModifiedBy>
  <cp:revision>17</cp:revision>
  <dcterms:created xsi:type="dcterms:W3CDTF">2015-04-24T23:36:24Z</dcterms:created>
  <dcterms:modified xsi:type="dcterms:W3CDTF">2015-08-11T12:43:53Z</dcterms:modified>
</cp:coreProperties>
</file>