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58" r:id="rId10"/>
    <p:sldId id="259" r:id="rId11"/>
    <p:sldId id="276" r:id="rId12"/>
    <p:sldId id="277" r:id="rId13"/>
    <p:sldId id="262" r:id="rId14"/>
    <p:sldId id="263" r:id="rId15"/>
    <p:sldId id="264" r:id="rId16"/>
    <p:sldId id="268" r:id="rId17"/>
    <p:sldId id="269" r:id="rId18"/>
    <p:sldId id="270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D645-A089-472E-8DE7-85E812150161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F94A4D-3409-4930-AE8C-27E956095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D645-A089-472E-8DE7-85E812150161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4A4D-3409-4930-AE8C-27E956095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D645-A089-472E-8DE7-85E812150161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4A4D-3409-4930-AE8C-27E956095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D645-A089-472E-8DE7-85E812150161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F94A4D-3409-4930-AE8C-27E956095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D645-A089-472E-8DE7-85E812150161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4A4D-3409-4930-AE8C-27E9560958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D645-A089-472E-8DE7-85E812150161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4A4D-3409-4930-AE8C-27E956095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D645-A089-472E-8DE7-85E812150161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F94A4D-3409-4930-AE8C-27E9560958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D645-A089-472E-8DE7-85E812150161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4A4D-3409-4930-AE8C-27E956095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D645-A089-472E-8DE7-85E812150161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4A4D-3409-4930-AE8C-27E956095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D645-A089-472E-8DE7-85E812150161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4A4D-3409-4930-AE8C-27E956095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D645-A089-472E-8DE7-85E812150161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4A4D-3409-4930-AE8C-27E9560958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C3D645-A089-472E-8DE7-85E812150161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F94A4D-3409-4930-AE8C-27E9560958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fashiony.ru/pic/style/pic/11080/1.jpg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hyperlink" Target="http://f.primamedia.ru/81577.jpg" TargetMode="External"/><Relationship Id="rId2" Type="http://schemas.openxmlformats.org/officeDocument/2006/relationships/hyperlink" Target="http://www.rostvorog.ru/files/catalog/tvorog1/002_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19.radikal.ru/i192/0911/96/165542c78e73.jpg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hyperlink" Target="http://otvetin.ru/uploads/posts/2010-08/1281498544_ui-.jpg" TargetMode="External"/><Relationship Id="rId4" Type="http://schemas.openxmlformats.org/officeDocument/2006/relationships/hyperlink" Target="http://img-fotki.yandex.ru/get/17/min-net05.1da/0_14343_28b25f1e_XL" TargetMode="External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otvetin.ru/uploads/posts/2009-10/1254565566_85432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ets-best.ru/wp-content/uploads/2010/03/4B15AAE374AE4768B53648CDC2423FCB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iki.iteach.ru/images/7/74/Max_neraf.jpg" TargetMode="External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ja6.free.fr/imagesfichiers/f579b.jpg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gorvesti34.ru/attachments/hleb_0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ips.rnns.ru/uploads/posts/2010-08/1281441630_bb08f7748883f5487ea012ae02def4a9_big.jpg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hyperlink" Target="http://nsk.sibnovosti.ru/pictures/0130/0103/cea6faf531f2_thumb_main.jpg?1269960649" TargetMode="External"/><Relationship Id="rId4" Type="http://schemas.openxmlformats.org/officeDocument/2006/relationships/hyperlink" Target="http://www.agro.ru/imgs/7710_.jpg" TargetMode="External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gif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Relationship Id="rId1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319829" y="333375"/>
            <a:ext cx="33393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«Живой мир»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6147" name="Picture 5" descr="Food0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5254625"/>
            <a:ext cx="181768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Food0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79669">
            <a:off x="107950" y="4851400"/>
            <a:ext cx="28924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03448" y="2060848"/>
            <a:ext cx="594214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Питание человека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3" descr="Food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645024"/>
            <a:ext cx="18288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</a:t>
            </a:r>
          </a:p>
          <a:p>
            <a:pPr marL="0" indent="0">
              <a:buNone/>
            </a:pPr>
            <a:r>
              <a:rPr lang="ru-RU" b="1" dirty="0" smtClean="0"/>
              <a:t>   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Учитель начальных классов: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Елена Михайловна </a:t>
            </a:r>
            <a:r>
              <a:rPr lang="ru-RU" dirty="0" smtClean="0"/>
              <a:t>Тезева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3 класс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199"/>
            <a:ext cx="8686800" cy="1343491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Советы доктора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«</a:t>
            </a:r>
            <a:r>
              <a:rPr lang="ru-RU" dirty="0" err="1" smtClean="0"/>
              <a:t>Пилюлькина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 descr="Пилюльк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10000" cy="3810000"/>
          </a:xfrm>
          <a:prstGeom prst="ellipse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491881" y="877362"/>
            <a:ext cx="54726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«От правильного питания человек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зависят его нормальный рост,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развитие и здоровье.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человек хочет быть здоровым,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должен правильно и хорошо питаться. Для этого ему нужно знать, какие продукты полезно есть. И ещё нужно знать, как правильно хранить продукты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Молочные продукты</a:t>
            </a:r>
            <a:endParaRPr lang="ru-RU" dirty="0"/>
          </a:p>
        </p:txBody>
      </p:sp>
      <p:pic>
        <p:nvPicPr>
          <p:cNvPr id="1026" name="Picture 2" descr="G:\14 год УЧИТЕЛЬСКАЯ\картинки коровы и что она дает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630" y="2706475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14 год УЧИТЕЛЬСКАЯ\картинки коровы и что она дает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92" y="1206166"/>
            <a:ext cx="8953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14 год УЧИТЕЛЬСКАЯ\картинки коровы и что она дает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34630"/>
            <a:ext cx="1457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14 год УЧИТЕЛЬСКАЯ\картинки коровы и что она дает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14 год УЧИТЕЛЬСКАЯ\картинки коровы и что она дает\65564848806ed10c390e44586df3f81e2ebab43e89f_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0" y="4437112"/>
            <a:ext cx="17907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14 год УЧИТЕЛЬСКАЯ\картинки коровы и что она дает\662187288066b622cf77f378b5e4102f343eb070cbc_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1961381" cy="183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14 год УЧИТЕЛЬСКАЯ\картинки коровы и что она дает\images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69160"/>
            <a:ext cx="246697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Мясные продукты</a:t>
            </a:r>
            <a:endParaRPr lang="ru-RU" dirty="0"/>
          </a:p>
        </p:txBody>
      </p:sp>
      <p:pic>
        <p:nvPicPr>
          <p:cNvPr id="2050" name="Picture 2" descr="G:\14 год УЧИТЕЛЬСКАЯ\картинки коровы и что она дает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91150"/>
            <a:ext cx="2088232" cy="180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14 год УЧИТЕЛЬСКАЯ\картинки коровы и что она дает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91150"/>
            <a:ext cx="2160240" cy="17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14 год УЧИТЕЛЬСКАЯ\картинки коровы и что она дает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91150"/>
            <a:ext cx="2346201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14 год УЧИТЕЛЬСКАЯ\картинки коровы и что она дает\picture_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69" y="1412776"/>
            <a:ext cx="20882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14 год УЧИТЕЛЬСКАЯ\картинки коровы и что она дает\sosiski+kolbasa+274959215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38539"/>
            <a:ext cx="190623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14 год УЧИТЕЛЬСКАЯ\картинки коровы и что она дает\Food_Meat_and_barbecue_Meat_slice_023227_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81" y="1412777"/>
            <a:ext cx="194421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14 год УЧИТЕЛЬСКАЯ\картинки коровы и что она дает\загружено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76" y="5138539"/>
            <a:ext cx="180022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Белки</a:t>
            </a: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5C2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–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5C2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питательные вещества.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5C2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Нужны для роста и развития организма.</a:t>
            </a:r>
          </a:p>
        </p:txBody>
      </p:sp>
      <p:pic>
        <p:nvPicPr>
          <p:cNvPr id="18435" name="Picture 2" descr="Картинка 5 из 612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302418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Картинка 3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8225" y="2636912"/>
            <a:ext cx="30257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Картинка 5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4652963"/>
            <a:ext cx="2354263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Картинка 11 из 64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946650"/>
            <a:ext cx="19113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Картинка 1 из 4089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7763" y="5084763"/>
            <a:ext cx="2087562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 descr="Картинка 2 из 6400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3888" y="3284984"/>
            <a:ext cx="208597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ЖИРЫ</a:t>
            </a: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5C2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–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5C2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питательные вещества.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5C2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Обеспечивают организм энергией.</a:t>
            </a:r>
          </a:p>
        </p:txBody>
      </p:sp>
      <p:pic>
        <p:nvPicPr>
          <p:cNvPr id="19459" name="Picture 4" descr="Картинка 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708275"/>
            <a:ext cx="372427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Картинка 5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5275" y="2708275"/>
            <a:ext cx="20304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Картинка 2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4868863"/>
            <a:ext cx="23050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100" y="35734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413" y="4868863"/>
            <a:ext cx="12969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Углеводы </a:t>
            </a: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5C2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–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5C2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питательные вещества.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5C2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Главные поставщики энергии для нашего тела.</a:t>
            </a:r>
          </a:p>
        </p:txBody>
      </p:sp>
      <p:pic>
        <p:nvPicPr>
          <p:cNvPr id="20483" name="Picture 2" descr="Картинка 1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924175"/>
            <a:ext cx="27305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Картинка 4 из 4897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1888" y="2996952"/>
            <a:ext cx="2932112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Картинка 9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860800"/>
            <a:ext cx="2573338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Картинка 17 из 5150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927600"/>
            <a:ext cx="257333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 descr="Картинка 8 из 41359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825" y="5084763"/>
            <a:ext cx="27765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/>
              <a:t>Выберите продукты, которые полезны для вас :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403350" y="1916113"/>
            <a:ext cx="3024188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200"/>
              <a:t>Полезные продукты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292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/>
              <a:t>Неполезные продукты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39750" y="2852738"/>
            <a:ext cx="8013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Морковь, лук, чипсы, попкорн, земляника, фанта, гамбургер, кефир. геркулесовая каша, торт, шоколадные конфеты, подсолнечное масло, пепси-кола, капуста, яблоко.</a:t>
            </a:r>
          </a:p>
          <a:p>
            <a:r>
              <a:rPr lang="ru-RU" sz="2400" dirty="0" smtClean="0"/>
              <a:t> 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Рисунок 6" descr="МОРКОВКА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718" y="1446604"/>
            <a:ext cx="6429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7" descr="ЛУК2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1785938"/>
            <a:ext cx="18367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8" descr="iCAE9LOMF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13" y="2857500"/>
            <a:ext cx="135731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9" descr="яблок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4688"/>
            <a:ext cx="121443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10" descr="iCA4TLVXC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0" y="3929063"/>
            <a:ext cx="127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11581107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4529138"/>
            <a:ext cx="68262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erkule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88" y="5000625"/>
            <a:ext cx="11382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ефир2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75" y="4714875"/>
            <a:ext cx="857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96_b_psl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2338" y="1785938"/>
            <a:ext cx="187166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бутерброды с пепси.bmp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2924175"/>
            <a:ext cx="15001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чипсы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72375" y="3060700"/>
            <a:ext cx="12969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7771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9563" y="4419600"/>
            <a:ext cx="7858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2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3763" y="5357813"/>
            <a:ext cx="17287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Рисунок 18" descr="корзинка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15" t="31155" r="33334" b="9233"/>
          <a:stretch>
            <a:fillRect/>
          </a:stretch>
        </p:blipFill>
        <p:spPr bwMode="auto">
          <a:xfrm>
            <a:off x="571500" y="0"/>
            <a:ext cx="23193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Рисунок 20" descr="корзинка 2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93" t="32008" r="32533" b="9521"/>
          <a:stretch>
            <a:fillRect/>
          </a:stretch>
        </p:blipFill>
        <p:spPr bwMode="auto">
          <a:xfrm>
            <a:off x="5391150" y="0"/>
            <a:ext cx="25495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8" name="Picture 2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87900" y="4508500"/>
            <a:ext cx="17287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0" name="Picture 14" descr="j0234740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6463" y="1628775"/>
            <a:ext cx="10541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0" smtClean="0"/>
              <a:t>Золотые правила питания: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68313" y="1412875"/>
            <a:ext cx="50403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1. Главное – не переедайте. Ешьте в меру.</a:t>
            </a:r>
          </a:p>
          <a:p>
            <a:r>
              <a:rPr lang="ru-RU" sz="2400" b="1" dirty="0"/>
              <a:t>2. Тщательно пережевывайте пищу, не спешите глотать.</a:t>
            </a:r>
          </a:p>
          <a:p>
            <a:r>
              <a:rPr lang="ru-RU" sz="2400" b="1" dirty="0"/>
              <a:t>3. Перед едой мойте руки с мылом.</a:t>
            </a:r>
          </a:p>
          <a:p>
            <a:r>
              <a:rPr lang="ru-RU" sz="2400" b="1" dirty="0"/>
              <a:t>4. Фрукты и овощи надо хорошо мыть.</a:t>
            </a:r>
          </a:p>
          <a:p>
            <a:r>
              <a:rPr lang="ru-RU" sz="2400" b="1" dirty="0"/>
              <a:t>5. Во время еды не </a:t>
            </a:r>
            <a:r>
              <a:rPr lang="ru-RU" sz="2400" b="1" dirty="0" smtClean="0"/>
              <a:t>разговаривайте</a:t>
            </a:r>
          </a:p>
        </p:txBody>
      </p:sp>
      <p:pic>
        <p:nvPicPr>
          <p:cNvPr id="1026" name="Picture 2" descr="C:\Users\таня\Desktop\Пилюльк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1534" y="3048000"/>
            <a:ext cx="3810000" cy="3810000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32856"/>
            <a:ext cx="1728192" cy="13681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645024"/>
            <a:ext cx="1656184" cy="136867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085184"/>
            <a:ext cx="1728192" cy="15121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24854" y="836712"/>
            <a:ext cx="58541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Оцени себя!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буква к цифре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127283"/>
              </p:ext>
            </p:extLst>
          </p:nvPr>
        </p:nvGraphicFramePr>
        <p:xfrm>
          <a:off x="1249365" y="2492897"/>
          <a:ext cx="6779020" cy="158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8341"/>
                <a:gridCol w="968341"/>
                <a:gridCol w="968341"/>
                <a:gridCol w="968341"/>
                <a:gridCol w="968341"/>
                <a:gridCol w="968341"/>
                <a:gridCol w="968974"/>
              </a:tblGrid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49363" y="3238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5        7        2       4       1        3      6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F:\Шаблоны для призентации\фоны для  презентации 26.09\14j8311.jp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8722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Буква к цифре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911937"/>
              </p:ext>
            </p:extLst>
          </p:nvPr>
        </p:nvGraphicFramePr>
        <p:xfrm>
          <a:off x="1249680" y="3116104"/>
          <a:ext cx="6797040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0915"/>
                <a:gridCol w="970915"/>
                <a:gridCol w="970915"/>
                <a:gridCol w="970915"/>
                <a:gridCol w="970915"/>
                <a:gridCol w="970915"/>
                <a:gridCol w="9715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 smtClean="0">
                          <a:effectLst/>
                        </a:rPr>
                        <a:t>п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</a:rPr>
                        <a:t>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</a:rPr>
                        <a:t>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</a:rPr>
                        <a:t>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</a:rPr>
                        <a:t>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</a:rPr>
                        <a:t>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49363" y="3116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5       7        2       4       1       3       6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F:\Шаблоны для призентации\фоны для  презентации 26.09\14j8311.jp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8"/>
            <a:ext cx="18722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ТЕСТ «Организм ЧЕЛОВЕКА»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Может ли сердце отдыхать?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А) нет           Б)да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ТЕСТ «ОРГАНИЗМ ЧЕЛОВЕКА»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Чем важна кровь для организма?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А) Она разносит кислород и питательные вещества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Б) Она дышит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92D050"/>
                </a:solidFill>
              </a:rPr>
              <a:t>ТЕСТ «ОРГАНИЗМ ЧЕЛОВЕКА»</a:t>
            </a:r>
            <a:endParaRPr lang="ru-RU" sz="44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Какой орган отвечает за то, что мы чувствуем запахи?</a:t>
            </a:r>
          </a:p>
          <a:p>
            <a:pPr marL="0" indent="0" algn="ctr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А) уши          Б)нос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ТЕСТ «ОРГАНИЗМ ЧЕЛОВЕКА»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Какой орган отвечает за то, что мы видим?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А) глаза          Б) уши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Для чего нужно питание организму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13" descr="f48d47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196752"/>
            <a:ext cx="4536504" cy="5328592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492248"/>
              </p:ext>
            </p:extLst>
          </p:nvPr>
        </p:nvGraphicFramePr>
        <p:xfrm>
          <a:off x="323528" y="1412776"/>
          <a:ext cx="187220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951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rgbClr val="000099"/>
                          </a:solidFill>
                          <a:latin typeface="Times New Roman" charset="0"/>
                        </a:rPr>
                        <a:t>Для повышения активности и выносливости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40314"/>
              </p:ext>
            </p:extLst>
          </p:nvPr>
        </p:nvGraphicFramePr>
        <p:xfrm>
          <a:off x="6660232" y="1397000"/>
          <a:ext cx="1944216" cy="95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951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rgbClr val="000099"/>
                          </a:solidFill>
                        </a:rPr>
                        <a:t>Для хорошего самочувствия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810409"/>
              </p:ext>
            </p:extLst>
          </p:nvPr>
        </p:nvGraphicFramePr>
        <p:xfrm>
          <a:off x="6732240" y="5013176"/>
          <a:ext cx="2088232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129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rgbClr val="000099"/>
                          </a:solidFill>
                        </a:rPr>
                        <a:t>Для борьбы с болезнями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13444"/>
              </p:ext>
            </p:extLst>
          </p:nvPr>
        </p:nvGraphicFramePr>
        <p:xfrm>
          <a:off x="323528" y="4941168"/>
          <a:ext cx="1728192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1512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rgbClr val="000099"/>
                          </a:solidFill>
                        </a:rPr>
                        <a:t>Для роста и развития организма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H="1" flipV="1">
            <a:off x="1259632" y="2708920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259632" y="3861048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876256" y="2276872"/>
            <a:ext cx="57606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876256" y="4005064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49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Пословицы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326814"/>
            <a:ext cx="85689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Хорошего понемножку, сладкого не   </a:t>
            </a:r>
            <a:endParaRPr lang="ru-RU" sz="3600" b="1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 smtClean="0">
                <a:latin typeface="+mj-lt"/>
                <a:cs typeface="Times New Roman" pitchFamily="18" charset="0"/>
              </a:rPr>
              <a:t>   досыта.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latin typeface="+mj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Сладок мёд, да не по две ложки в рот.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Гречневая каша- матушка наша, 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хлебец ржаной- отец наш родной.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462</TotalTime>
  <Words>375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Презентация PowerPoint</vt:lpstr>
      <vt:lpstr> буква к цифре</vt:lpstr>
      <vt:lpstr>Буква к цифре</vt:lpstr>
      <vt:lpstr>ТЕСТ «Организм ЧЕЛОВЕКА»</vt:lpstr>
      <vt:lpstr>ТЕСТ «ОРГАНИЗМ ЧЕЛОВЕКА»</vt:lpstr>
      <vt:lpstr>ТЕСТ «ОРГАНИЗМ ЧЕЛОВЕКА»</vt:lpstr>
      <vt:lpstr>ТЕСТ «ОРГАНИЗМ ЧЕЛОВЕКА»</vt:lpstr>
      <vt:lpstr>Для чего нужно питание организму</vt:lpstr>
      <vt:lpstr>Пословицы</vt:lpstr>
      <vt:lpstr>                                Советы доктора                                     «Пилюлькина»</vt:lpstr>
      <vt:lpstr>Молочные продукты</vt:lpstr>
      <vt:lpstr>Мясные продукты</vt:lpstr>
      <vt:lpstr>Презентация PowerPoint</vt:lpstr>
      <vt:lpstr>Презентация PowerPoint</vt:lpstr>
      <vt:lpstr>Презентация PowerPoint</vt:lpstr>
      <vt:lpstr>Выберите продукты, которые полезны для вас :</vt:lpstr>
      <vt:lpstr>Презентация PowerPoint</vt:lpstr>
      <vt:lpstr>Золотые правила питания: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Windows User</cp:lastModifiedBy>
  <cp:revision>28</cp:revision>
  <dcterms:created xsi:type="dcterms:W3CDTF">2013-01-12T21:21:26Z</dcterms:created>
  <dcterms:modified xsi:type="dcterms:W3CDTF">2015-08-11T13:08:33Z</dcterms:modified>
</cp:coreProperties>
</file>