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8E6F3D-120A-40F1-95BA-F095C9C5D904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6D8F67-DAD5-4C8C-B84B-0099757965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884784"/>
          </a:xfrm>
        </p:spPr>
        <p:txBody>
          <a:bodyPr/>
          <a:lstStyle/>
          <a:p>
            <a:r>
              <a:rPr lang="ru-RU" dirty="0" smtClean="0"/>
              <a:t>Окружающий мир. 1 </a:t>
            </a:r>
            <a:r>
              <a:rPr lang="ru-RU" dirty="0" smtClean="0"/>
              <a:t>класс</a:t>
            </a:r>
          </a:p>
          <a:p>
            <a:r>
              <a:rPr lang="ru-RU" dirty="0" smtClean="0"/>
              <a:t>ГБОУ СОШ № 251 Кировского района Санкт-Петербурга</a:t>
            </a:r>
          </a:p>
          <a:p>
            <a:r>
              <a:rPr lang="ru-RU" dirty="0" smtClean="0"/>
              <a:t>Гурко </a:t>
            </a:r>
            <a:r>
              <a:rPr lang="ru-RU" smtClean="0"/>
              <a:t>Светлана Вениаминовна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звенит звонок?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575915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Едва только осень шагнёт за порог,</a:t>
            </a:r>
          </a:p>
          <a:p>
            <a:pPr marL="0" indent="0">
              <a:buNone/>
            </a:pPr>
            <a:r>
              <a:rPr lang="ru-RU" sz="3600" dirty="0" smtClean="0"/>
              <a:t>Ребят созывает весёлый звонок.</a:t>
            </a:r>
          </a:p>
          <a:p>
            <a:pPr marL="0" indent="0">
              <a:buNone/>
            </a:pPr>
            <a:r>
              <a:rPr lang="ru-RU" sz="3600" dirty="0" smtClean="0"/>
              <a:t>Увидит он: в школу идёт детвора,</a:t>
            </a:r>
          </a:p>
          <a:p>
            <a:pPr marL="0" indent="0">
              <a:buNone/>
            </a:pPr>
            <a:r>
              <a:rPr lang="ru-RU" sz="3600" dirty="0" smtClean="0"/>
              <a:t>И сразу же звонко, задорно: - Ура!</a:t>
            </a:r>
          </a:p>
          <a:p>
            <a:pPr marL="0" indent="0">
              <a:buNone/>
            </a:pPr>
            <a:r>
              <a:rPr lang="ru-RU" sz="3600" dirty="0" smtClean="0"/>
              <a:t>Он каждому школьнику искренне рад.</a:t>
            </a:r>
          </a:p>
          <a:p>
            <a:pPr marL="0" indent="0">
              <a:buNone/>
            </a:pPr>
            <a:r>
              <a:rPr lang="ru-RU" sz="3600" dirty="0" smtClean="0"/>
              <a:t>Но любит он больше весёлых ребят.</a:t>
            </a:r>
          </a:p>
          <a:p>
            <a:pPr marL="0" indent="0">
              <a:buNone/>
            </a:pPr>
            <a:r>
              <a:rPr lang="ru-RU" sz="3600" dirty="0" smtClean="0"/>
              <a:t>И вовсе не любит весёлый звонок</a:t>
            </a:r>
          </a:p>
          <a:p>
            <a:pPr marL="0" indent="0">
              <a:buNone/>
            </a:pPr>
            <a:r>
              <a:rPr lang="ru-RU" sz="3600" dirty="0" smtClean="0"/>
              <a:t>Лентяев, зазнаек, </a:t>
            </a:r>
            <a:r>
              <a:rPr lang="ru-RU" sz="3600" dirty="0" err="1" smtClean="0"/>
              <a:t>нерях</a:t>
            </a:r>
            <a:r>
              <a:rPr lang="ru-RU" sz="3600" dirty="0" smtClean="0"/>
              <a:t>, лежебок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985"/>
            <a:ext cx="7416824" cy="666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звука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3957"/>
            <a:ext cx="6454190" cy="45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9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человеческого уха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6606"/>
            <a:ext cx="6667941" cy="45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8640"/>
            <a:ext cx="777240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60648"/>
            <a:ext cx="7709668" cy="62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95" y="1412776"/>
            <a:ext cx="5715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5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Эхо в лесу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00" y="1453497"/>
            <a:ext cx="6349844" cy="456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Ушастик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49" y="1484784"/>
            <a:ext cx="59775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</TotalTime>
  <Words>86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Почему звенит звонок?</vt:lpstr>
      <vt:lpstr>Презентация PowerPoint</vt:lpstr>
      <vt:lpstr>Распространение звука</vt:lpstr>
      <vt:lpstr>Строение человеческого уха</vt:lpstr>
      <vt:lpstr>Презентация PowerPoint</vt:lpstr>
      <vt:lpstr>Камертон</vt:lpstr>
      <vt:lpstr>Эхо в лесу</vt:lpstr>
      <vt:lpstr>Ушастик</vt:lpstr>
    </vt:vector>
  </TitlesOfParts>
  <Company>MTS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звенит звонок?</dc:title>
  <dc:creator>Гурко Андрей Владимирович</dc:creator>
  <cp:lastModifiedBy>teacher</cp:lastModifiedBy>
  <cp:revision>7</cp:revision>
  <dcterms:created xsi:type="dcterms:W3CDTF">2014-03-13T14:48:51Z</dcterms:created>
  <dcterms:modified xsi:type="dcterms:W3CDTF">2015-07-27T14:19:13Z</dcterms:modified>
</cp:coreProperties>
</file>