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0"/>
            <a:ext cx="8220405" cy="6165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3338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76672"/>
            <a:ext cx="3145532" cy="4081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4139952" y="764704"/>
            <a:ext cx="36724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Просыпаюсь утром рано</a:t>
            </a:r>
          </a:p>
          <a:p>
            <a:r>
              <a:rPr lang="ru-RU" dirty="0"/>
              <a:t>И через пять минут я в ванной,</a:t>
            </a:r>
          </a:p>
          <a:p>
            <a:r>
              <a:rPr lang="ru-RU" dirty="0"/>
              <a:t>Там ждут меня мои друзья,</a:t>
            </a:r>
          </a:p>
          <a:p>
            <a:r>
              <a:rPr lang="ru-RU" dirty="0"/>
              <a:t>Вас познакомлю с ними я:</a:t>
            </a:r>
          </a:p>
          <a:p>
            <a:endParaRPr lang="ru-RU" dirty="0"/>
          </a:p>
          <a:p>
            <a:r>
              <a:rPr lang="ru-RU" dirty="0"/>
              <a:t>Первый друг мой - это мыло,</a:t>
            </a:r>
          </a:p>
          <a:p>
            <a:r>
              <a:rPr lang="ru-RU" dirty="0"/>
              <a:t>Наша дружба налицо:</a:t>
            </a:r>
          </a:p>
          <a:p>
            <a:r>
              <a:rPr lang="ru-RU" dirty="0"/>
              <a:t>Стали чище и белее</a:t>
            </a:r>
          </a:p>
          <a:p>
            <a:r>
              <a:rPr lang="ru-RU" dirty="0"/>
              <a:t>Шея, уши и лицо.</a:t>
            </a:r>
          </a:p>
        </p:txBody>
      </p:sp>
    </p:spTree>
    <p:extLst>
      <p:ext uri="{BB962C8B-B14F-4D97-AF65-F5344CB8AC3E}">
        <p14:creationId xmlns:p14="http://schemas.microsoft.com/office/powerpoint/2010/main" val="133971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764704"/>
            <a:ext cx="3220111" cy="34750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4788024" y="1052736"/>
            <a:ext cx="28803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Друг второй - зубная паста,</a:t>
            </a:r>
          </a:p>
          <a:p>
            <a:r>
              <a:rPr lang="ru-RU" dirty="0"/>
              <a:t>Пахнет свежестью лесной,</a:t>
            </a:r>
          </a:p>
          <a:p>
            <a:r>
              <a:rPr lang="ru-RU" dirty="0"/>
              <a:t>Неразлучна с другом третьим,</a:t>
            </a:r>
          </a:p>
          <a:p>
            <a:r>
              <a:rPr lang="ru-RU" dirty="0"/>
              <a:t>С синей </a:t>
            </a:r>
            <a:r>
              <a:rPr lang="ru-RU" dirty="0" err="1"/>
              <a:t>щёткою</a:t>
            </a:r>
            <a:r>
              <a:rPr lang="ru-RU" dirty="0"/>
              <a:t> зубной.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60032" y="3789040"/>
            <a:ext cx="28083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Друг четвёртый - полотенце,</a:t>
            </a:r>
          </a:p>
          <a:p>
            <a:r>
              <a:rPr lang="ru-RU" dirty="0"/>
              <a:t>Мягкий, словно пуховой.</a:t>
            </a:r>
          </a:p>
          <a:p>
            <a:r>
              <a:rPr lang="ru-RU" dirty="0"/>
              <a:t>До общенья с ним я мокрый,</a:t>
            </a:r>
          </a:p>
          <a:p>
            <a:r>
              <a:rPr lang="ru-RU" dirty="0"/>
              <a:t>После - чистый и сухой.</a:t>
            </a:r>
          </a:p>
        </p:txBody>
      </p:sp>
    </p:spTree>
    <p:extLst>
      <p:ext uri="{BB962C8B-B14F-4D97-AF65-F5344CB8AC3E}">
        <p14:creationId xmlns:p14="http://schemas.microsoft.com/office/powerpoint/2010/main" val="272638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2" y="260649"/>
            <a:ext cx="4423161" cy="50405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4716016" y="548680"/>
            <a:ext cx="34563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Пятый друг - моя расчёска,</a:t>
            </a:r>
          </a:p>
          <a:p>
            <a:r>
              <a:rPr lang="ru-RU" dirty="0"/>
              <a:t>Доверяю ей причёску,</a:t>
            </a:r>
          </a:p>
          <a:p>
            <a:r>
              <a:rPr lang="ru-RU" dirty="0"/>
              <a:t>Все кудряшки расчешу,</a:t>
            </a:r>
          </a:p>
          <a:p>
            <a:r>
              <a:rPr lang="ru-RU" dirty="0"/>
              <a:t>Ровно, на бок, уложу.</a:t>
            </a:r>
          </a:p>
          <a:p>
            <a:endParaRPr lang="ru-RU" dirty="0"/>
          </a:p>
          <a:p>
            <a:r>
              <a:rPr lang="ru-RU" dirty="0"/>
              <a:t>Я люблю своих друзей,</a:t>
            </a:r>
          </a:p>
          <a:p>
            <a:r>
              <a:rPr lang="ru-RU" dirty="0"/>
              <a:t>Утро с ними веселей,</a:t>
            </a:r>
          </a:p>
          <a:p>
            <a:r>
              <a:rPr lang="ru-RU" dirty="0"/>
              <a:t>Дружба наша мне за честь,</a:t>
            </a:r>
          </a:p>
          <a:p>
            <a:r>
              <a:rPr lang="ru-RU" dirty="0"/>
              <a:t>А у тебя такие есть?</a:t>
            </a:r>
          </a:p>
        </p:txBody>
      </p:sp>
    </p:spTree>
    <p:extLst>
      <p:ext uri="{BB962C8B-B14F-4D97-AF65-F5344CB8AC3E}">
        <p14:creationId xmlns:p14="http://schemas.microsoft.com/office/powerpoint/2010/main" val="105707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980728"/>
            <a:ext cx="3600400" cy="288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4788024" y="1196752"/>
            <a:ext cx="28803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На зарядку дружно встали</a:t>
            </a:r>
          </a:p>
          <a:p>
            <a:r>
              <a:rPr lang="ru-RU" dirty="0"/>
              <a:t>Мы опять сидеть устали,</a:t>
            </a:r>
          </a:p>
          <a:p>
            <a:r>
              <a:rPr lang="ru-RU" dirty="0"/>
              <a:t>На зарядку дружно встали.</a:t>
            </a:r>
          </a:p>
          <a:p>
            <a:r>
              <a:rPr lang="ru-RU" dirty="0"/>
              <a:t>Руки в боки, смотрим вправо.</a:t>
            </a:r>
          </a:p>
          <a:p>
            <a:r>
              <a:rPr lang="ru-RU" dirty="0"/>
              <a:t>Поворот налево плавный.</a:t>
            </a:r>
          </a:p>
          <a:p>
            <a:r>
              <a:rPr lang="ru-RU" dirty="0" smtClean="0"/>
              <a:t>Поднимаем </a:t>
            </a:r>
            <a:r>
              <a:rPr lang="ru-RU" dirty="0"/>
              <a:t>мы колени,</a:t>
            </a:r>
          </a:p>
          <a:p>
            <a:r>
              <a:rPr lang="ru-RU" dirty="0"/>
              <a:t>Занимаемся без лени.</a:t>
            </a:r>
          </a:p>
        </p:txBody>
      </p:sp>
    </p:spTree>
    <p:extLst>
      <p:ext uri="{BB962C8B-B14F-4D97-AF65-F5344CB8AC3E}">
        <p14:creationId xmlns:p14="http://schemas.microsoft.com/office/powerpoint/2010/main" val="68647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32656"/>
            <a:ext cx="4572000" cy="50196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148064" y="764704"/>
            <a:ext cx="33843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Затеял чистюля-енот постирушку.</a:t>
            </a:r>
          </a:p>
          <a:p>
            <a:r>
              <a:rPr lang="ru-RU" sz="1200" dirty="0"/>
              <a:t>Воды натаскал из речушки в кадушку,</a:t>
            </a:r>
          </a:p>
          <a:p>
            <a:r>
              <a:rPr lang="ru-RU" sz="1200" dirty="0"/>
              <a:t>Чтоб выстирать чисто, до блеска и лоска,</a:t>
            </a:r>
          </a:p>
          <a:p>
            <a:r>
              <a:rPr lang="ru-RU" sz="1200" dirty="0"/>
              <a:t>Рубашку, носки и штанишки в полоску.</a:t>
            </a:r>
          </a:p>
          <a:p>
            <a:endParaRPr lang="ru-RU" sz="1200" dirty="0"/>
          </a:p>
          <a:p>
            <a:r>
              <a:rPr lang="ru-RU" sz="1200" dirty="0"/>
              <a:t>Корыто пушистая пена накрыла.</a:t>
            </a:r>
          </a:p>
          <a:p>
            <a:r>
              <a:rPr lang="ru-RU" sz="1200" dirty="0"/>
              <a:t>Енот не жалел ни усилий, ни мыла,</a:t>
            </a:r>
          </a:p>
          <a:p>
            <a:r>
              <a:rPr lang="ru-RU" sz="1200" dirty="0"/>
              <a:t>И тщательно тёр о стиральную доску</a:t>
            </a:r>
          </a:p>
          <a:p>
            <a:r>
              <a:rPr lang="ru-RU" sz="1200" dirty="0"/>
              <a:t>Рубашку, носки и штанишки в полоску.</a:t>
            </a:r>
          </a:p>
          <a:p>
            <a:endParaRPr lang="ru-RU" sz="1200" dirty="0"/>
          </a:p>
          <a:p>
            <a:r>
              <a:rPr lang="ru-RU" sz="1200" dirty="0"/>
              <a:t>Синил незабудкой, душил медуницей,</a:t>
            </a:r>
          </a:p>
          <a:p>
            <a:r>
              <a:rPr lang="ru-RU" sz="1200" dirty="0"/>
              <a:t>Потом полоскал родниковой водицей,</a:t>
            </a:r>
          </a:p>
          <a:p>
            <a:r>
              <a:rPr lang="ru-RU" sz="1200" dirty="0"/>
              <a:t>И вешал на кустик сушиться к овражку</a:t>
            </a:r>
          </a:p>
          <a:p>
            <a:r>
              <a:rPr lang="ru-RU" sz="1200" dirty="0"/>
              <a:t>Штанишки в полоску, носки и рубашку.</a:t>
            </a:r>
          </a:p>
          <a:p>
            <a:endParaRPr lang="ru-RU" sz="1200" dirty="0"/>
          </a:p>
          <a:p>
            <a:r>
              <a:rPr lang="ru-RU" sz="1200" dirty="0"/>
              <a:t>А рядом с енотом, в грязи по колена,</a:t>
            </a:r>
          </a:p>
          <a:p>
            <a:r>
              <a:rPr lang="ru-RU" sz="1200" dirty="0"/>
              <a:t>Жила-поживала грязнуля-гиена.</a:t>
            </a:r>
          </a:p>
          <a:p>
            <a:r>
              <a:rPr lang="ru-RU" sz="1200" dirty="0" err="1"/>
              <a:t>Неряха</a:t>
            </a:r>
            <a:r>
              <a:rPr lang="ru-RU" sz="1200" dirty="0"/>
              <a:t> вещей не стирала упрямо,</a:t>
            </a:r>
          </a:p>
          <a:p>
            <a:r>
              <a:rPr lang="ru-RU" sz="1200" dirty="0"/>
              <a:t>И пахла она, как помойная яма.</a:t>
            </a:r>
          </a:p>
          <a:p>
            <a:endParaRPr lang="ru-RU" sz="1200" dirty="0"/>
          </a:p>
          <a:p>
            <a:r>
              <a:rPr lang="ru-RU" sz="1200" dirty="0"/>
              <a:t>Енот не водился с грязнулей-гиеной,</a:t>
            </a:r>
          </a:p>
          <a:p>
            <a:r>
              <a:rPr lang="ru-RU" sz="1200" dirty="0"/>
              <a:t>Поскольку она не дружна с гигиеной.</a:t>
            </a:r>
          </a:p>
          <a:p>
            <a:r>
              <a:rPr lang="ru-RU" sz="1200" dirty="0"/>
              <a:t>А тот, кто не хочет прослыть замарашкой,</a:t>
            </a:r>
          </a:p>
          <a:p>
            <a:r>
              <a:rPr lang="ru-RU" sz="1200" dirty="0"/>
              <a:t>Стирает носки и штанишки с рубашкой. </a:t>
            </a:r>
          </a:p>
        </p:txBody>
      </p:sp>
    </p:spTree>
    <p:extLst>
      <p:ext uri="{BB962C8B-B14F-4D97-AF65-F5344CB8AC3E}">
        <p14:creationId xmlns:p14="http://schemas.microsoft.com/office/powerpoint/2010/main" val="257189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301</Words>
  <Application>Microsoft Office PowerPoint</Application>
  <PresentationFormat>Экран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ВитюньМасюньДанюнь</dc:creator>
  <cp:lastModifiedBy>Пользователь Windows</cp:lastModifiedBy>
  <cp:revision>5</cp:revision>
  <dcterms:created xsi:type="dcterms:W3CDTF">2015-01-30T17:05:08Z</dcterms:created>
  <dcterms:modified xsi:type="dcterms:W3CDTF">2015-02-02T08:03:30Z</dcterms:modified>
</cp:coreProperties>
</file>