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rvivals.clan.su/load" TargetMode="External"/><Relationship Id="rId7" Type="http://schemas.openxmlformats.org/officeDocument/2006/relationships/hyperlink" Target="http://kiteforum.spb.ru/viewtopic.php?pid=136530" TargetMode="External"/><Relationship Id="rId2" Type="http://schemas.openxmlformats.org/officeDocument/2006/relationships/hyperlink" Target="http://ohotn.ru/petli-ili-sil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pgun.ru/viewtopic.php?f=257&amp;t=182977" TargetMode="External"/><Relationship Id="rId5" Type="http://schemas.openxmlformats.org/officeDocument/2006/relationships/hyperlink" Target="http://biznessknigi.com/ohota_-_kartiny,_otkrytki,_zhivopis" TargetMode="External"/><Relationship Id="rId4" Type="http://schemas.openxmlformats.org/officeDocument/2006/relationships/hyperlink" Target="http://fish-hunters.ru/hun%20ting/weapons/page/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perspective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Костюм коми охотника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урок по краеведению 3 класс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656784" cy="1296144"/>
          </a:xfrm>
        </p:spPr>
        <p:txBody>
          <a:bodyPr>
            <a:normAutofit/>
          </a:bodyPr>
          <a:lstStyle/>
          <a:p>
            <a:pPr algn="r"/>
            <a:r>
              <a:rPr lang="ru-RU" sz="1700" b="1" dirty="0">
                <a:solidFill>
                  <a:srgbClr val="C00000"/>
                </a:solidFill>
              </a:rPr>
              <a:t>Презентацию составила:</a:t>
            </a:r>
          </a:p>
          <a:p>
            <a:pPr algn="r"/>
            <a:r>
              <a:rPr lang="ru-RU" sz="1700" b="1" dirty="0">
                <a:solidFill>
                  <a:srgbClr val="C00000"/>
                </a:solidFill>
              </a:rPr>
              <a:t>учитель начальных классов</a:t>
            </a:r>
          </a:p>
          <a:p>
            <a:pPr algn="r"/>
            <a:r>
              <a:rPr lang="ru-RU" sz="1700" b="1" dirty="0">
                <a:solidFill>
                  <a:srgbClr val="C00000"/>
                </a:solidFill>
              </a:rPr>
              <a:t>МБОУ «СОШ № 1»  г. Микунь </a:t>
            </a:r>
          </a:p>
          <a:p>
            <a:pPr algn="r"/>
            <a:r>
              <a:rPr lang="ru-RU" sz="1700" b="1" dirty="0" err="1">
                <a:solidFill>
                  <a:srgbClr val="C00000"/>
                </a:solidFill>
              </a:rPr>
              <a:t>Колбина</a:t>
            </a:r>
            <a:r>
              <a:rPr lang="ru-RU" sz="1700" b="1" dirty="0">
                <a:solidFill>
                  <a:srgbClr val="C00000"/>
                </a:solidFill>
              </a:rPr>
              <a:t> Валентина Геннадьевна</a:t>
            </a:r>
          </a:p>
          <a:p>
            <a:pPr algn="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1">
              <a:lumMod val="60000"/>
              <a:lumOff val="40000"/>
            </a:schemeClr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Способы охоты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80728"/>
            <a:ext cx="4402832" cy="53286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Самоловные орудия.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Это такие приспособления, которые устанавливались на лесных тропах, деревьях; дичь и звери в них запутывались. Так ловили зайцев, белок, горностаев, песца, уток, глухарей, </a:t>
            </a:r>
            <a:r>
              <a:rPr lang="ru-RU" sz="2400" dirty="0" err="1" smtClean="0">
                <a:solidFill>
                  <a:srgbClr val="C00000"/>
                </a:solidFill>
              </a:rPr>
              <a:t>рябчиков.К</a:t>
            </a:r>
            <a:r>
              <a:rPr lang="ru-RU" sz="2400" dirty="0" smtClean="0">
                <a:solidFill>
                  <a:srgbClr val="C00000"/>
                </a:solidFill>
              </a:rPr>
              <a:t> таким орудиям относились деревянные и веревочные приспособления: ловушки, силки, петли, сети, капканы.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810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91495"/>
            <a:ext cx="3737992" cy="26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620688"/>
            <a:ext cx="4402832" cy="23042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Для охоты на лосей и медведей использовали лук  и копьё.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3456384" cy="32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958" y="2747777"/>
            <a:ext cx="5331022" cy="39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Снаряжение охотника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4126260"/>
            <a:ext cx="4896544" cy="24710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Лыжи (</a:t>
            </a:r>
            <a:r>
              <a:rPr lang="ru-RU" sz="1800" dirty="0" err="1" smtClean="0">
                <a:solidFill>
                  <a:srgbClr val="C00000"/>
                </a:solidFill>
              </a:rPr>
              <a:t>лямпы</a:t>
            </a:r>
            <a:r>
              <a:rPr lang="ru-RU" sz="1800" dirty="0" smtClean="0">
                <a:solidFill>
                  <a:srgbClr val="C00000"/>
                </a:solidFill>
              </a:rPr>
              <a:t>). Они у коми охотников появились очень давно, много веков назад. Были лыжи двух типов: голицы и обшитые мехом оленя(</a:t>
            </a:r>
            <a:r>
              <a:rPr lang="ru-RU" sz="1800" dirty="0" err="1" smtClean="0">
                <a:solidFill>
                  <a:srgbClr val="C00000"/>
                </a:solidFill>
              </a:rPr>
              <a:t>камусом</a:t>
            </a:r>
            <a:r>
              <a:rPr lang="ru-RU" sz="1800" dirty="0" smtClean="0">
                <a:solidFill>
                  <a:srgbClr val="C00000"/>
                </a:solidFill>
              </a:rPr>
              <a:t>). Изготавливали их из древесины ели или березы, длиной 1,5-2 м, шириной 14-17 см. Для ног была </a:t>
            </a:r>
            <a:r>
              <a:rPr lang="ru-RU" sz="1800" dirty="0" err="1" smtClean="0">
                <a:solidFill>
                  <a:srgbClr val="C00000"/>
                </a:solidFill>
              </a:rPr>
              <a:t>ступительная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прощадка.При</a:t>
            </a:r>
            <a:r>
              <a:rPr lang="ru-RU" sz="1800" dirty="0" smtClean="0">
                <a:solidFill>
                  <a:srgbClr val="C00000"/>
                </a:solidFill>
              </a:rPr>
              <a:t> ходьбе на </a:t>
            </a:r>
            <a:r>
              <a:rPr lang="ru-RU" sz="1800" dirty="0">
                <a:solidFill>
                  <a:srgbClr val="C00000"/>
                </a:solidFill>
              </a:rPr>
              <a:t>л</a:t>
            </a:r>
            <a:r>
              <a:rPr lang="ru-RU" sz="1800" dirty="0" smtClean="0">
                <a:solidFill>
                  <a:srgbClr val="C00000"/>
                </a:solidFill>
              </a:rPr>
              <a:t>ыжах использовалась специальная обувь.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9652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579292" cy="544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8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Снаряжение охотника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16016" y="1124744"/>
            <a:ext cx="3816424" cy="54726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Специальных лыжных палок тогда не было, при ходьбе их заменял охотничий посох –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койбель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solidFill>
                  <a:srgbClr val="C00000"/>
                </a:solidFill>
              </a:rPr>
              <a:t>Это особый промысловый посох: древко до 2 м длиной, с одной стороны – металлический копьевидный наконечник, а с другой стороны – лопатка.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78" y="1124743"/>
            <a:ext cx="4115706" cy="534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2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5" y="116632"/>
            <a:ext cx="5231904" cy="34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77809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Снаряжение охотника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55432" y="1124744"/>
            <a:ext cx="3337048" cy="54726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Нарты (сани)</a:t>
            </a:r>
            <a:r>
              <a:rPr lang="ru-RU" sz="2400" dirty="0" smtClean="0">
                <a:solidFill>
                  <a:srgbClr val="C00000"/>
                </a:solidFill>
              </a:rPr>
              <a:t>-длинные ручные санки 2-4 м длиной, которые выдерживали груз до 200 кг. Охотник их тянул сам или впрягал собак.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08106"/>
            <a:ext cx="4854841" cy="29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8538" y="274638"/>
            <a:ext cx="4788261" cy="77809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Одежда  охотника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39952" y="1124744"/>
            <a:ext cx="4752528" cy="5472608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Особенность одежды-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лузан</a:t>
            </a:r>
            <a:r>
              <a:rPr lang="ru-RU" sz="2400" b="1" dirty="0" smtClean="0">
                <a:solidFill>
                  <a:srgbClr val="C00000"/>
                </a:solidFill>
              </a:rPr>
              <a:t> – короткая промысловая накидка.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Лузан</a:t>
            </a:r>
            <a:r>
              <a:rPr lang="ru-RU" sz="2400" b="1" dirty="0" smtClean="0">
                <a:solidFill>
                  <a:srgbClr val="C00000"/>
                </a:solidFill>
              </a:rPr>
              <a:t> изготавливали из прямоугольного куска ткани с отверстием для головы из холста или сукна, обшитого кожей. На полах с внутренней стороны были карманы для размещения припасов и добычи, они вмещали до 30 кг груза.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Охотничий пояс носили через плечо.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Обувь: осенью-кожаные сапоги с длинным голенищем, зимой-особые лыжные ботинки.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8260"/>
            <a:ext cx="3240360" cy="657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24744"/>
            <a:ext cx="6192688" cy="424847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 err="1">
                <a:solidFill>
                  <a:srgbClr val="FF0000"/>
                </a:solidFill>
              </a:rPr>
              <a:t>л</a:t>
            </a:r>
            <a:r>
              <a:rPr lang="ru-RU" sz="3200" dirty="0" err="1" smtClean="0">
                <a:solidFill>
                  <a:srgbClr val="FF0000"/>
                </a:solidFill>
              </a:rPr>
              <a:t>ямпы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3200" dirty="0" err="1" smtClean="0">
                <a:solidFill>
                  <a:srgbClr val="FF0000"/>
                </a:solidFill>
              </a:rPr>
              <a:t>койбель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ани                               лыжи</a:t>
            </a:r>
          </a:p>
          <a:p>
            <a:pPr marL="13716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п</a:t>
            </a:r>
            <a:r>
              <a:rPr lang="ru-RU" sz="3200" dirty="0" smtClean="0">
                <a:solidFill>
                  <a:srgbClr val="FF0000"/>
                </a:solidFill>
              </a:rPr>
              <a:t>осох                             </a:t>
            </a:r>
            <a:r>
              <a:rPr lang="ru-RU" sz="3200" dirty="0" err="1" smtClean="0">
                <a:solidFill>
                  <a:srgbClr val="FF0000"/>
                </a:solidFill>
              </a:rPr>
              <a:t>лузан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н</a:t>
            </a:r>
            <a:r>
              <a:rPr lang="ru-RU" sz="3200" dirty="0" smtClean="0">
                <a:solidFill>
                  <a:srgbClr val="FF0000"/>
                </a:solidFill>
              </a:rPr>
              <a:t>акидка                         нарты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59832" y="1484784"/>
            <a:ext cx="27363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71800" y="2060848"/>
            <a:ext cx="30243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987824" y="1484784"/>
            <a:ext cx="266429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47864" y="2636912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048672" cy="470916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  <a:hlinkClick r:id="rId2"/>
              </a:rPr>
              <a:t>http://ohotn.ru/petli-ili-silya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/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survivals.clan.su/load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rgbClr val="FF0000"/>
                </a:solidFill>
                <a:hlinkClick r:id="rId4"/>
              </a:rPr>
              <a:t>fish-hunters.ru/hun</a:t>
            </a:r>
            <a:r>
              <a:rPr lang="ru-RU" sz="1600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hlinkClick r:id="rId4"/>
              </a:rPr>
              <a:t>ting/weapons/page/3/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>
                <a:solidFill>
                  <a:srgbClr val="FF0000"/>
                </a:solidFill>
                <a:hlinkClick r:id="rId5"/>
              </a:rPr>
              <a:t>http://biznessknigi.com/ohota_-_kartiny,_otkrytki,_</a:t>
            </a:r>
            <a:r>
              <a:rPr lang="en-US" sz="1600" dirty="0" smtClean="0">
                <a:solidFill>
                  <a:srgbClr val="FF0000"/>
                </a:solidFill>
                <a:hlinkClick r:id="rId5"/>
              </a:rPr>
              <a:t>zhivopis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>
                <a:solidFill>
                  <a:srgbClr val="FF0000"/>
                </a:solidFill>
                <a:hlinkClick r:id="rId6"/>
              </a:rPr>
              <a:t>http://</a:t>
            </a:r>
            <a:r>
              <a:rPr lang="en-US" sz="1600" dirty="0" smtClean="0">
                <a:solidFill>
                  <a:srgbClr val="FF0000"/>
                </a:solidFill>
                <a:hlinkClick r:id="rId6"/>
              </a:rPr>
              <a:t>popgun.ru/viewtopic.php?f=257&amp;t=182977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>
                <a:solidFill>
                  <a:srgbClr val="FF0000"/>
                </a:solidFill>
                <a:hlinkClick r:id="rId7"/>
              </a:rPr>
              <a:t>http://</a:t>
            </a:r>
            <a:r>
              <a:rPr lang="en-US" sz="1600" dirty="0" smtClean="0">
                <a:solidFill>
                  <a:srgbClr val="FF0000"/>
                </a:solidFill>
                <a:hlinkClick r:id="rId7"/>
              </a:rPr>
              <a:t>kiteforum.spb.ru/viewtopic.php?pid=136530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Литература:</a:t>
            </a:r>
          </a:p>
          <a:p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Ярасова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Е.К. Краеведение. Третий класс. Поурочные разработки. Методические рекомендации. Сыктывкар -2003.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</TotalTime>
  <Words>341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Костюм коми охотника урок по краеведению 3 класс</vt:lpstr>
      <vt:lpstr>Способы охоты</vt:lpstr>
      <vt:lpstr>Презентация PowerPoint</vt:lpstr>
      <vt:lpstr>Снаряжение охотника</vt:lpstr>
      <vt:lpstr>Снаряжение охотника</vt:lpstr>
      <vt:lpstr>Снаряжение охотника</vt:lpstr>
      <vt:lpstr>Одежда  охотника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Костюм коми охотника урок по краеведению 3 класс</dc:title>
  <cp:lastModifiedBy>User</cp:lastModifiedBy>
  <cp:revision>11</cp:revision>
  <dcterms:modified xsi:type="dcterms:W3CDTF">2013-04-08T17:08:50Z</dcterms:modified>
</cp:coreProperties>
</file>