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1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5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9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8A1CF0-6E7A-4A84-B87E-50FC718E2C40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DFF17-F9A6-4786-8C46-48DCFAFB09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78000"/>
                <a:satMod val="220000"/>
                <a:alpha val="94000"/>
              </a:schemeClr>
            </a:gs>
            <a:gs pos="100000">
              <a:schemeClr val="bg1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642918"/>
            <a:ext cx="5572164" cy="1571636"/>
          </a:xfrm>
        </p:spPr>
        <p:txBody>
          <a:bodyPr/>
          <a:lstStyle/>
          <a:p>
            <a:pPr algn="ctr"/>
            <a:r>
              <a:rPr lang="ru-RU" sz="5400" dirty="0" smtClean="0"/>
              <a:t>В гостях у </a:t>
            </a:r>
            <a:r>
              <a:rPr lang="ru-RU" sz="5400" dirty="0" err="1" smtClean="0"/>
              <a:t>Витаминки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86182" y="3357562"/>
            <a:ext cx="5357818" cy="3500438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12800" b="1" dirty="0" smtClean="0">
                <a:solidFill>
                  <a:srgbClr val="FFFF00"/>
                </a:solidFill>
              </a:rPr>
              <a:t>Жизненно необходимы</a:t>
            </a:r>
          </a:p>
          <a:p>
            <a:pPr algn="ctr"/>
            <a:r>
              <a:rPr lang="ru-RU" sz="12800" b="1" dirty="0" smtClean="0">
                <a:solidFill>
                  <a:srgbClr val="FFFF00"/>
                </a:solidFill>
              </a:rPr>
              <a:t>Человеку витамины.</a:t>
            </a:r>
          </a:p>
          <a:p>
            <a:pPr algn="ctr"/>
            <a:r>
              <a:rPr lang="ru-RU" sz="12800" b="1" dirty="0" smtClean="0">
                <a:solidFill>
                  <a:srgbClr val="FFFF00"/>
                </a:solidFill>
              </a:rPr>
              <a:t>Ешь полезные продукты:</a:t>
            </a:r>
          </a:p>
          <a:p>
            <a:pPr algn="ctr"/>
            <a:r>
              <a:rPr lang="ru-RU" sz="12800" b="1" dirty="0" smtClean="0">
                <a:solidFill>
                  <a:srgbClr val="FFFF00"/>
                </a:solidFill>
              </a:rPr>
              <a:t>Мясо, овощи и фрукты.</a:t>
            </a:r>
          </a:p>
          <a:p>
            <a:pPr algn="ctr"/>
            <a:r>
              <a:rPr lang="ru-RU" sz="12800" b="1" dirty="0" smtClean="0">
                <a:solidFill>
                  <a:srgbClr val="FFFF00"/>
                </a:solidFill>
              </a:rPr>
              <a:t>Молоко и творожок.</a:t>
            </a:r>
          </a:p>
          <a:p>
            <a:pPr algn="ctr"/>
            <a:r>
              <a:rPr lang="ru-RU" sz="12800" b="1" dirty="0" smtClean="0">
                <a:solidFill>
                  <a:srgbClr val="FFFF00"/>
                </a:solidFill>
              </a:rPr>
              <a:t>И расти большой, дружок!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2693165-ffb0153f4e948b5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9000"/>
            <a:ext cx="3781425" cy="3429000"/>
          </a:xfrm>
          <a:prstGeom prst="rect">
            <a:avLst/>
          </a:prstGeom>
        </p:spPr>
      </p:pic>
      <p:pic>
        <p:nvPicPr>
          <p:cNvPr id="7" name="Рисунок 6" descr="1038808.big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0"/>
            <a:ext cx="3000396" cy="350046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3632_87762-650x6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07246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/>
              <a:t> Кто мы такие?</a:t>
            </a:r>
            <a:endParaRPr lang="ru-RU" sz="6600" dirty="0"/>
          </a:p>
        </p:txBody>
      </p:sp>
      <p:pic>
        <p:nvPicPr>
          <p:cNvPr id="5" name="Содержимое 4" descr="67560890_vitamina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571612"/>
            <a:ext cx="3857620" cy="5000660"/>
          </a:xfrm>
        </p:spPr>
      </p:pic>
      <p:pic>
        <p:nvPicPr>
          <p:cNvPr id="6" name="Содержимое 5" descr="67560912_vitaminb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000496" y="1571612"/>
            <a:ext cx="3786214" cy="50720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7560931_vitamin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714356"/>
            <a:ext cx="3786214" cy="5500726"/>
          </a:xfrm>
          <a:prstGeom prst="rect">
            <a:avLst/>
          </a:prstGeom>
        </p:spPr>
      </p:pic>
      <p:pic>
        <p:nvPicPr>
          <p:cNvPr id="4" name="Рисунок 3" descr="67560948_vitami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714356"/>
            <a:ext cx="3714776" cy="55007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2828916" cy="25144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b9faf608d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85728"/>
            <a:ext cx="4357686" cy="3143272"/>
          </a:xfrm>
        </p:spPr>
      </p:pic>
      <p:pic>
        <p:nvPicPr>
          <p:cNvPr id="5" name="Рисунок 4" descr="017-140709-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0"/>
            <a:ext cx="2381240" cy="192882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10551001" flipV="1">
            <a:off x="4514144" y="3173971"/>
            <a:ext cx="3163795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39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</a:t>
            </a:r>
            <a:endParaRPr lang="ru-RU" sz="23900" b="1" i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Рисунок 5" descr="6923_maslo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4357694"/>
            <a:ext cx="2214578" cy="1928806"/>
          </a:xfrm>
          <a:prstGeom prst="rect">
            <a:avLst/>
          </a:prstGeom>
        </p:spPr>
      </p:pic>
      <p:pic>
        <p:nvPicPr>
          <p:cNvPr id="8" name="Рисунок 7" descr="tomato_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6050" y="4357694"/>
            <a:ext cx="2143141" cy="2233612"/>
          </a:xfrm>
          <a:prstGeom prst="rect">
            <a:avLst/>
          </a:prstGeom>
        </p:spPr>
      </p:pic>
      <p:pic>
        <p:nvPicPr>
          <p:cNvPr id="9" name="Рисунок 8" descr="parsley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6314" y="1785926"/>
            <a:ext cx="2643206" cy="2214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0800000" flipV="1">
            <a:off x="5929321" y="2518511"/>
            <a:ext cx="1571636" cy="45089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7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</a:t>
            </a:r>
            <a:endParaRPr lang="ru-RU" sz="287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Рисунок 2" descr="69032943_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857364"/>
            <a:ext cx="4143404" cy="4695840"/>
          </a:xfrm>
          <a:prstGeom prst="rect">
            <a:avLst/>
          </a:prstGeom>
        </p:spPr>
      </p:pic>
      <p:pic>
        <p:nvPicPr>
          <p:cNvPr id="4" name="Рисунок 3" descr="0c7b88ce60a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06" y="714356"/>
            <a:ext cx="4424374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00496" y="2857496"/>
            <a:ext cx="4134197" cy="45089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7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</a:t>
            </a:r>
            <a:endParaRPr lang="ru-RU" sz="287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Рисунок 3" descr="frutplo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2285992"/>
            <a:ext cx="3429024" cy="2643206"/>
          </a:xfrm>
          <a:prstGeom prst="rect">
            <a:avLst/>
          </a:prstGeom>
        </p:spPr>
      </p:pic>
      <p:pic>
        <p:nvPicPr>
          <p:cNvPr id="5" name="Рисунок 4" descr="kak-vybrat-i-hranit-limon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286256"/>
            <a:ext cx="2714612" cy="2571744"/>
          </a:xfrm>
          <a:prstGeom prst="rect">
            <a:avLst/>
          </a:prstGeom>
        </p:spPr>
      </p:pic>
      <p:pic>
        <p:nvPicPr>
          <p:cNvPr id="6" name="Рисунок 5" descr="onio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785794"/>
            <a:ext cx="2286016" cy="2143140"/>
          </a:xfrm>
          <a:prstGeom prst="rect">
            <a:avLst/>
          </a:prstGeom>
        </p:spPr>
      </p:pic>
      <p:pic>
        <p:nvPicPr>
          <p:cNvPr id="7" name="Рисунок 6" descr="orange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71480"/>
            <a:ext cx="2500330" cy="2000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57554" y="3429000"/>
            <a:ext cx="4920015" cy="37702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en-US" sz="239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D</a:t>
            </a:r>
            <a:endParaRPr lang="ru-RU" sz="239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pic>
        <p:nvPicPr>
          <p:cNvPr id="3" name="Рисунок 2" descr="moloko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8934"/>
            <a:ext cx="3286116" cy="3929066"/>
          </a:xfrm>
          <a:prstGeom prst="rect">
            <a:avLst/>
          </a:prstGeom>
        </p:spPr>
      </p:pic>
      <p:pic>
        <p:nvPicPr>
          <p:cNvPr id="4" name="Рисунок 3" descr="kak-pravilno-est-syi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357166"/>
            <a:ext cx="4429156" cy="3357562"/>
          </a:xfrm>
          <a:prstGeom prst="rect">
            <a:avLst/>
          </a:prstGeom>
        </p:spPr>
      </p:pic>
      <p:pic>
        <p:nvPicPr>
          <p:cNvPr id="5" name="Рисунок 4" descr="538da3_wmar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571880" cy="2928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357166"/>
            <a:ext cx="3397744" cy="650083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C000"/>
                </a:solidFill>
              </a:rPr>
              <a:t>Кто здоровым хочет быть, Не болеть и не хандрить, Пусть полюбит витамины -Враз исчезнут все ангины! Если хочешь быть здоров, Позабудь про докторов. Спортом лучше занимайся, В речке плавай, закаляйся. Витамины не забудь, В них - к здоровью верный путь!</a:t>
            </a:r>
            <a:endParaRPr lang="ru-RU" sz="2400" dirty="0">
              <a:solidFill>
                <a:srgbClr val="FFC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71472" y="5857892"/>
            <a:ext cx="4286256" cy="642942"/>
          </a:xfrm>
        </p:spPr>
        <p:txBody>
          <a:bodyPr>
            <a:normAutofit/>
          </a:bodyPr>
          <a:lstStyle/>
          <a:p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5" name="Рисунок 4" descr="Витамины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9" b="19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</TotalTime>
  <Words>89</Words>
  <PresentationFormat>Экран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Изящная</vt:lpstr>
      <vt:lpstr>В гостях у Витаминки</vt:lpstr>
      <vt:lpstr>Слайд 2</vt:lpstr>
      <vt:lpstr> Кто мы такие?</vt:lpstr>
      <vt:lpstr>Слайд 4</vt:lpstr>
      <vt:lpstr>Слайд 5</vt:lpstr>
      <vt:lpstr>Слайд 6</vt:lpstr>
      <vt:lpstr>Слайд 7</vt:lpstr>
      <vt:lpstr>Слайд 8</vt:lpstr>
      <vt:lpstr>Кто здоровым хочет быть, Не болеть и не хандрить, Пусть полюбит витамины -Враз исчезнут все ангины! Если хочешь быть здоров, Позабудь про докторов. Спортом лучше занимайся, В речке плавай, закаляйся. Витамины не забудь, В них - к здоровью верный путь!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гостях у Витаминки</dc:title>
  <dc:creator>Софья</dc:creator>
  <cp:lastModifiedBy>Софья</cp:lastModifiedBy>
  <cp:revision>14</cp:revision>
  <dcterms:created xsi:type="dcterms:W3CDTF">2014-03-28T20:52:25Z</dcterms:created>
  <dcterms:modified xsi:type="dcterms:W3CDTF">2014-04-12T12:43:49Z</dcterms:modified>
</cp:coreProperties>
</file>