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8" r:id="rId17"/>
    <p:sldId id="279" r:id="rId18"/>
    <p:sldId id="273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 smtClean="0"/>
            <a:t>Не т открытого огня</a:t>
          </a:r>
          <a:endParaRPr lang="ru-RU" sz="2800" dirty="0"/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 smtClean="0"/>
            <a:t>Не любит соседства </a:t>
          </a:r>
        </a:p>
        <a:p>
          <a:r>
            <a:rPr lang="ru-RU" sz="2800" dirty="0" smtClean="0"/>
            <a:t>с водой.</a:t>
          </a:r>
          <a:endParaRPr lang="ru-RU" sz="2800" dirty="0"/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 smtClean="0"/>
            <a:t>Не крутить ручки, не трогать мокрыми руками</a:t>
          </a:r>
          <a:endParaRPr lang="ru-RU" sz="2800" dirty="0"/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т открытого огня</a:t>
          </a:r>
          <a:endParaRPr lang="ru-RU" sz="2800" kern="1200" dirty="0"/>
        </a:p>
      </dsp:txBody>
      <dsp:txXfrm>
        <a:off x="210742" y="29764"/>
        <a:ext cx="3944464" cy="885600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любит соседства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водой.</a:t>
          </a:r>
          <a:endParaRPr lang="ru-RU" sz="2800" kern="1200" dirty="0"/>
        </a:p>
      </dsp:txBody>
      <dsp:txXfrm>
        <a:off x="136598" y="1475316"/>
        <a:ext cx="4009136" cy="885600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крутить ручки, не трогать мокрыми руками</a:t>
          </a:r>
          <a:endParaRPr lang="ru-RU" sz="2800" kern="1200" dirty="0"/>
        </a:p>
      </dsp:txBody>
      <dsp:txXfrm>
        <a:off x="200451" y="2751364"/>
        <a:ext cx="4012964" cy="126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&#1087;&#1088;&#1077;&#1079;&#1077;&#1085;&#1090;&#1072;&#1094;&#1080;&#1080;.s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  <p:sp>
        <p:nvSpPr>
          <p:cNvPr id="6" name="Рамка 5">
            <a:hlinkClick r:id="rId4"/>
          </p:cNvPr>
          <p:cNvSpPr/>
          <p:nvPr/>
        </p:nvSpPr>
        <p:spPr>
          <a:xfrm>
            <a:off x="4786314" y="5572140"/>
            <a:ext cx="2714644" cy="35719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http://</a:t>
            </a:r>
            <a:r>
              <a:rPr lang="ru-RU" dirty="0" smtClean="0">
                <a:solidFill>
                  <a:schemeClr val="tx1"/>
                </a:solidFill>
              </a:rPr>
              <a:t>презентации.</a:t>
            </a:r>
            <a:r>
              <a:rPr lang="en-US" dirty="0" err="1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Спички детям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C:\Users\Acer\Pictures\b_2144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571500"/>
            <a:ext cx="7477125" cy="5607050"/>
          </a:xfrm>
        </p:spPr>
      </p:pic>
    </p:spTree>
  </p:cSld>
  <p:clrMapOvr>
    <a:masterClrMapping/>
  </p:clrMapOvr>
  <p:transition>
    <p:split orient="vert"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Какую опасность при неосторожном обращении  несут эти предметы?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 smtClean="0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Стоит бычище,</a:t>
            </a:r>
            <a:br>
              <a:rPr lang="ru-RU" smtClean="0"/>
            </a:br>
            <a:r>
              <a:rPr lang="ru-RU" smtClean="0"/>
              <a:t>Проклеваны бочища.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3357563"/>
            <a:ext cx="1905000" cy="2781300"/>
          </a:xfrm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57422" y="2285992"/>
            <a:ext cx="4040188" cy="26812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 smtClean="0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439</TotalTime>
  <Words>238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</vt:lpstr>
      <vt:lpstr>Слайд 2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Слайд 7</vt:lpstr>
      <vt:lpstr>Слайд 8</vt:lpstr>
      <vt:lpstr>Слайд 9</vt:lpstr>
      <vt:lpstr>Слайд 10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Слайд 15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Admin</cp:lastModifiedBy>
  <cp:revision>37</cp:revision>
  <dcterms:created xsi:type="dcterms:W3CDTF">2009-10-29T13:56:23Z</dcterms:created>
  <dcterms:modified xsi:type="dcterms:W3CDTF">2013-06-01T16:55:46Z</dcterms:modified>
</cp:coreProperties>
</file>