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8" r:id="rId2"/>
    <p:sldId id="297" r:id="rId3"/>
    <p:sldId id="273" r:id="rId4"/>
    <p:sldId id="302" r:id="rId5"/>
    <p:sldId id="279" r:id="rId6"/>
    <p:sldId id="276" r:id="rId7"/>
    <p:sldId id="280" r:id="rId8"/>
    <p:sldId id="290" r:id="rId9"/>
    <p:sldId id="288" r:id="rId10"/>
    <p:sldId id="301" r:id="rId11"/>
    <p:sldId id="291" r:id="rId12"/>
    <p:sldId id="294" r:id="rId13"/>
    <p:sldId id="281" r:id="rId14"/>
    <p:sldId id="287" r:id="rId15"/>
    <p:sldId id="292" r:id="rId16"/>
    <p:sldId id="295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2" autoAdjust="0"/>
    <p:restoredTop sz="94660"/>
  </p:normalViewPr>
  <p:slideViewPr>
    <p:cSldViewPr>
      <p:cViewPr varScale="1">
        <p:scale>
          <a:sx n="55" d="100"/>
          <a:sy n="55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0EE462-2869-4501-A09F-A25E912DF04A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94E022-894B-45A1-8FCB-DF5F9628B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122E4-E9CB-4B2E-86BA-B1618709B705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0B518-5F3F-4136-83F3-6A8948B4AF53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0494-6CD8-4638-8622-74268491B0B4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B15B-0997-4C86-A71E-5FD0FCA3F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B2F3-6E62-480A-AA54-E039F9CF6B45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FB82-07D5-4B4E-A8D7-97C8108D1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B5D6-586A-45B9-B3D3-C1536D5C02A9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AABC-CE06-4513-9A5B-E644D9150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DD9435-1A1D-4269-B055-B78E76AE9FA0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1B74C3-4F2E-4EC4-B2C4-11ED7DD72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C43E-816D-42BE-ADA0-794D8DD048BF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49C3F-C4CB-4FFD-ADB0-A3155AC12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87D7-800D-41F3-BA18-B932BC1A521B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B501-CA4F-4E72-AF05-23D93F306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71A3-C173-405B-BCE5-8D107C27DD93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E12B-BB14-46A4-8BEC-CCF61FE27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A677A4-E33A-490C-9FBE-E4798D96314C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650FFF-A6E0-4469-99D8-1A215F8E8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C070-E204-4B50-9A2E-D60F27F61B83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F1C0-D5DB-4AA4-A087-AC274A49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28C389-427D-46D5-A977-CED7606D6562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E052B0-AAB4-48A2-89F6-CC1BD48F9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4981-A74C-416D-AB98-989315124D60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762713-F83F-4DD0-93BD-35628DF69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A7F490F-A655-472D-A7CC-F8BBF04B7035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9CE9BA7-5A62-4B66-BF0D-E398B857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6" r:id="rId4"/>
    <p:sldLayoutId id="2147483817" r:id="rId5"/>
    <p:sldLayoutId id="2147483824" r:id="rId6"/>
    <p:sldLayoutId id="2147483818" r:id="rId7"/>
    <p:sldLayoutId id="2147483825" r:id="rId8"/>
    <p:sldLayoutId id="2147483826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6F07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C0A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ACA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hyperlink" Target="http://search.rg.ru/gall/9b7285fe?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hyperlink" Target="http://search.rg.ru/gall/9b7285fe?6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8196" name="Picture 2" descr="D:\Майя\Майя мультимедийный материал\майя\поса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8937625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7467600" cy="3357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0070C0"/>
                </a:solidFill>
              </a:rPr>
              <a:t>Космос 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космонавтика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космонавт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29063"/>
            <a:ext cx="2928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14313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2071688"/>
            <a:ext cx="7605712" cy="3786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6000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i="1" smtClean="0">
                <a:latin typeface="Arial Black" pitchFamily="34" charset="0"/>
                <a:cs typeface="Aharoni" pitchFamily="2" charset="-79"/>
              </a:rPr>
              <a:t>ДВОЙНАЯ РОЛЬ БУКВ </a:t>
            </a:r>
            <a:r>
              <a:rPr lang="ru-RU" sz="6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smtClean="0">
                <a:latin typeface="Times New Roman" pitchFamily="18" charset="0"/>
                <a:cs typeface="Times New Roman" pitchFamily="18" charset="0"/>
              </a:rPr>
            </a:br>
            <a:endParaRPr lang="ru-RU" sz="60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6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Ё  Ю  Я</a:t>
            </a:r>
            <a:endParaRPr lang="ru-RU" sz="6000" smtClean="0">
              <a:solidFill>
                <a:srgbClr val="C00000"/>
              </a:solidFill>
            </a:endParaRPr>
          </a:p>
        </p:txBody>
      </p:sp>
      <p:pic>
        <p:nvPicPr>
          <p:cNvPr id="18435" name="Picture 8" descr="2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857750"/>
            <a:ext cx="15716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december_26_Beljaeva_Ksenija_1515_300x225"/>
          <p:cNvPicPr>
            <a:picLocks noChangeAspect="1" noChangeArrowheads="1"/>
          </p:cNvPicPr>
          <p:nvPr/>
        </p:nvPicPr>
        <p:blipFill>
          <a:blip r:embed="rId3"/>
          <a:srcRect t="16667"/>
          <a:stretch>
            <a:fillRect/>
          </a:stretch>
        </p:blipFill>
        <p:spPr bwMode="auto">
          <a:xfrm>
            <a:off x="7572375" y="4648200"/>
            <a:ext cx="1138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december_26_Beljaeva_Ksenija_1515_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12858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4"/>
          <p:cNvSpPr>
            <a:spLocks noChangeArrowheads="1" noChangeShapeType="1" noTextEdit="1"/>
          </p:cNvSpPr>
          <p:nvPr/>
        </p:nvSpPr>
        <p:spPr bwMode="auto">
          <a:xfrm>
            <a:off x="7572375" y="214313"/>
            <a:ext cx="13430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буквы Е, Ё, Ю, Я обозначают один звук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85938"/>
            <a:ext cx="75009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C2A"/>
                </a:solidFill>
              </a:rPr>
              <a:t>буквы Е, Ё, Ю, Я обозначают два звука</a:t>
            </a:r>
            <a:endParaRPr lang="ru-RU" b="1" dirty="0">
              <a:solidFill>
                <a:srgbClr val="005C2A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05013"/>
            <a:ext cx="66436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714500"/>
            <a:ext cx="8715375" cy="4973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		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	Земля,  ракета, Юра, Венера,  каюта,  полёт,</a:t>
            </a:r>
          </a:p>
          <a:p>
            <a:pPr eaLnBrk="1" hangingPunct="1">
              <a:buFontTx/>
              <a:buNone/>
            </a:pPr>
            <a:r>
              <a:rPr lang="ru-RU" smtClean="0"/>
              <a:t> звезда,  Нептун, подъём, 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402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428625"/>
            <a:ext cx="6858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Распределить слова с буквами Е, Ё, Ю, Я  на группы: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78581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857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57188"/>
            <a:ext cx="3762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00438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500438"/>
            <a:ext cx="29289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3"/>
          <p:cNvSpPr>
            <a:spLocks noChangeArrowheads="1"/>
          </p:cNvSpPr>
          <p:nvPr/>
        </p:nvSpPr>
        <p:spPr bwMode="auto">
          <a:xfrm>
            <a:off x="611188" y="58769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4579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142875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конечная звезда 7"/>
          <p:cNvSpPr/>
          <p:nvPr/>
        </p:nvSpPr>
        <p:spPr>
          <a:xfrm>
            <a:off x="2428875" y="55721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00625" y="271462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01000" y="35004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57250" y="471487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286500" y="5214938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643188" y="364331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6" name="Rectangle 28"/>
          <p:cNvSpPr>
            <a:spLocks noChangeArrowheads="1"/>
          </p:cNvSpPr>
          <p:nvPr/>
        </p:nvSpPr>
        <p:spPr bwMode="auto">
          <a:xfrm>
            <a:off x="2357438" y="4643438"/>
            <a:ext cx="3500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400" b="1">
                <a:solidFill>
                  <a:srgbClr val="FF0000"/>
                </a:solidFill>
              </a:rPr>
              <a:t>СПАСИБО!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9" grpId="0" animBg="1"/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359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8000" smtClean="0">
                <a:solidFill>
                  <a:srgbClr val="FF0000"/>
                </a:solidFill>
              </a:rPr>
              <a:t>12 апреля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8000" smtClean="0"/>
              <a:t>Классная работа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12 апреля – День Космонавтики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3" name="Picture 10" descr="000187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0200"/>
            <a:ext cx="6480175" cy="4873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1785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2875"/>
            <a:ext cx="8143875" cy="6330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85750" y="2214563"/>
            <a:ext cx="82867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                                                             </a:t>
            </a:r>
            <a:r>
              <a:rPr lang="ru-RU" sz="4000" b="1">
                <a:solidFill>
                  <a:srgbClr val="C00000"/>
                </a:solidFill>
              </a:rPr>
              <a:t>«Космос»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  <a:p>
            <a:r>
              <a:rPr lang="ru-RU" sz="2800" b="1"/>
              <a:t>в словаре Даля              в словаре Ожегова                                      </a:t>
            </a:r>
          </a:p>
          <a:p>
            <a:r>
              <a:rPr lang="ru-RU" sz="2800" b="1"/>
              <a:t>мир,                                     вселенная, мир                                                                    </a:t>
            </a:r>
          </a:p>
          <a:p>
            <a:r>
              <a:rPr lang="ru-RU" sz="2800" b="1"/>
              <a:t>вселенная и </a:t>
            </a:r>
          </a:p>
          <a:p>
            <a:r>
              <a:rPr lang="ru-RU" sz="2800" b="1"/>
              <a:t>мироздание</a:t>
            </a:r>
            <a:r>
              <a:rPr lang="ru-RU"/>
              <a:t>.    </a:t>
            </a:r>
          </a:p>
          <a:p>
            <a:endParaRPr lang="ru-RU"/>
          </a:p>
          <a:p>
            <a:r>
              <a:rPr lang="ru-RU"/>
              <a:t>-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5718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214563"/>
            <a:ext cx="171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28600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0" y="714375"/>
            <a:ext cx="3786188" cy="614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</a:rPr>
              <a:t>Началом пилотируемой космонавтики стал полёт советского космонавта Юрия Гагарина 12 апреля 1961</a:t>
            </a:r>
          </a:p>
        </p:txBody>
      </p:sp>
      <p:pic>
        <p:nvPicPr>
          <p:cNvPr id="12291" name="Picture 7" descr="308b8760c13f5e6bfdc452224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4786313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85813"/>
            <a:ext cx="7215188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Подготовка космонавтов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Picture 3" descr="photo_03-27-18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428750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hoto_03-27-15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357563"/>
            <a:ext cx="20875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hoto_03-27-07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071813"/>
            <a:ext cx="230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photo_03-27-11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643063"/>
            <a:ext cx="20875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photo_02-21-06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428750"/>
            <a:ext cx="1930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spac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981575"/>
            <a:ext cx="2520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1(2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3000375"/>
            <a:ext cx="2533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gall_im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3938" y="4476750"/>
            <a:ext cx="189071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gall_im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4868863"/>
            <a:ext cx="23479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3025"/>
            <a:ext cx="9251950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2295525"/>
            <a:ext cx="23526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1403350" y="333375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2" name="AutoShape 12"/>
          <p:cNvSpPr>
            <a:spLocks noChangeArrowheads="1"/>
          </p:cNvSpPr>
          <p:nvPr/>
        </p:nvSpPr>
        <p:spPr bwMode="auto">
          <a:xfrm>
            <a:off x="7380288" y="188913"/>
            <a:ext cx="698500" cy="7715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179388" y="2708275"/>
            <a:ext cx="576262" cy="5556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5076825" y="2565400"/>
            <a:ext cx="50482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5795963" y="4724400"/>
            <a:ext cx="411162" cy="5762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4140200" y="115888"/>
            <a:ext cx="576263" cy="5048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5580063" y="908050"/>
            <a:ext cx="769937" cy="84137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98" name="AutoShape 18"/>
          <p:cNvSpPr>
            <a:spLocks noChangeArrowheads="1"/>
          </p:cNvSpPr>
          <p:nvPr/>
        </p:nvSpPr>
        <p:spPr bwMode="auto">
          <a:xfrm>
            <a:off x="8388350" y="15573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0.44097 L 2.5E-6 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47 0.06204 C 0.39115 0.04653 0.12882 0.03102 0.02205 0.02153 C -0.08472 0.01204 0.0165 0.0081 0.01285 0.00463 C 0.0092 0.00116 0.00226 0.00069 -5.55556E-7 -2.22222E-6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46 0.25115 C -0.08628 0.16273 0.0099 0.07477 0.00591 0.00162 C 0.00191 -0.07176 -0.15086 -0.19468 -0.20694 -0.18912 C -0.26302 -0.18357 -0.34913 -0.00949 -0.33021 0.03565 C -0.31128 0.08078 -0.14791 0.08819 -0.09288 0.08217 C -0.03784 0.07615 -0.01562 0.01389 -3.88889E-6 3.33333E-6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2 -0.23427 C 0.07309 -0.39815 0.05885 -0.56204 -0.01389 -0.63889 C -0.08663 -0.71575 -0.24896 -0.7132 -0.34879 -0.69607 C -0.44861 -0.67894 -0.56875 -0.61459 -0.61268 -0.53658 C -0.6566 -0.45857 -0.64341 -0.32385 -0.61268 -0.22802 C -0.58195 -0.13218 -0.50348 -0.01158 -0.42778 0.03865 C -0.35209 0.08888 -0.22934 0.07939 -0.15799 0.07291 C -0.08663 0.06643 -0.04341 0.0331 3.05556E-6 -7.03704E-6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84 0.38912 C 0.45677 0.40671 0.3717 0.4243 0.33368 0.39675 C 0.29566 0.36921 0.3 0.25972 0.31389 0.22314 C 0.32778 0.18657 0.38628 0.17499 0.41736 0.17662 C 0.44844 0.17824 0.48333 0.19652 0.5 0.2324 C 0.51667 0.26828 0.52118 0.35185 0.51736 0.39212 C 0.51354 0.4324 0.52691 0.45833 0.47674 0.4743 C 0.42656 0.49027 0.27517 0.51874 0.21632 0.48819 C 0.15747 0.45763 0.13472 0.353 0.12326 0.29143 C 0.11181 0.22986 0.14219 0.16689 0.14774 0.11921 C 0.1533 0.07152 0.16667 0.0368 0.15694 0.00462 C 0.14722 -0.02755 0.11493 -0.07246 0.08958 -0.07454 C 0.06424 -0.07663 0.01788 -0.0213 0.00469 -0.00788 C -0.00851 0.00555 0.01337 0.00694 0.01042 0.00601 C 0.00747 0.00509 -0.01111 -0.0132 -0.01285 -0.01413 C -0.01458 -0.01505 -0.00243 -0.00186 2.22222E-6 -7.03704E-6 " pathEditMode="relative" ptsTypes="aaaaaaaaaaaaaaaA">
                                      <p:cBhvr>
                                        <p:cTn id="35" dur="2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Планета знаний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363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500188"/>
            <a:ext cx="5929312" cy="5000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071563"/>
            <a:ext cx="7467600" cy="4286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u="sng" dirty="0" smtClean="0">
                <a:solidFill>
                  <a:srgbClr val="C00000"/>
                </a:solidFill>
              </a:rPr>
              <a:t>Составь  слова из слогов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6000" b="1" dirty="0" err="1" smtClean="0">
                <a:solidFill>
                  <a:srgbClr val="002060"/>
                </a:solidFill>
              </a:rPr>
              <a:t>ти</a:t>
            </a:r>
            <a:r>
              <a:rPr lang="ru-RU" sz="6000" b="1" dirty="0" smtClean="0">
                <a:solidFill>
                  <a:srgbClr val="002060"/>
                </a:solidFill>
              </a:rPr>
              <a:t>  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кос                   </a:t>
            </a:r>
            <a:r>
              <a:rPr lang="ru-RU" sz="6000" b="1" dirty="0" err="1" smtClean="0">
                <a:solidFill>
                  <a:srgbClr val="002060"/>
                </a:solidFill>
              </a:rPr>
              <a:t>навт</a:t>
            </a:r>
            <a:r>
              <a:rPr lang="ru-RU" sz="6000" b="1" dirty="0" smtClean="0">
                <a:solidFill>
                  <a:srgbClr val="002060"/>
                </a:solidFill>
              </a:rPr>
              <a:t>  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мо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</a:rPr>
              <a:t>мос</a:t>
            </a:r>
            <a:r>
              <a:rPr lang="ru-RU" sz="60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6000" b="1" dirty="0" err="1" smtClean="0">
                <a:solidFill>
                  <a:srgbClr val="002060"/>
                </a:solidFill>
              </a:rPr>
              <a:t>ка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err="1" smtClean="0">
                <a:solidFill>
                  <a:srgbClr val="002060"/>
                </a:solidFill>
              </a:rPr>
              <a:t>нав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844</TotalTime>
  <Words>76</Words>
  <Application>Microsoft Office PowerPoint</Application>
  <PresentationFormat>Экран (4:3)</PresentationFormat>
  <Paragraphs>30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Century Schoolbook</vt:lpstr>
      <vt:lpstr>Wingdings</vt:lpstr>
      <vt:lpstr>Wingdings 2</vt:lpstr>
      <vt:lpstr>Calibri</vt:lpstr>
      <vt:lpstr>Times New Roman</vt:lpstr>
      <vt:lpstr>Arial Black</vt:lpstr>
      <vt:lpstr>Aharoni</vt:lpstr>
      <vt:lpstr>Эркер</vt:lpstr>
      <vt:lpstr>Слайд 1</vt:lpstr>
      <vt:lpstr>Слайд 2</vt:lpstr>
      <vt:lpstr>12 апреля – День Космонавтики</vt:lpstr>
      <vt:lpstr>     </vt:lpstr>
      <vt:lpstr>Слайд 5</vt:lpstr>
      <vt:lpstr>Подготовка космонавтов</vt:lpstr>
      <vt:lpstr>Слайд 7</vt:lpstr>
      <vt:lpstr>Планета знаний</vt:lpstr>
      <vt:lpstr>           Составь  слова из слогов ти    кос                   навт    мо  мос                   ка  нав</vt:lpstr>
      <vt:lpstr>Космос   космонавтика  космонавт</vt:lpstr>
      <vt:lpstr>Слайд 11</vt:lpstr>
      <vt:lpstr>буквы Е, Ё, Ю, Я обозначают один звук</vt:lpstr>
      <vt:lpstr>буквы Е, Ё, Ю, Я обозначают два звука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Софья</cp:lastModifiedBy>
  <cp:revision>91</cp:revision>
  <dcterms:created xsi:type="dcterms:W3CDTF">2010-10-10T16:15:44Z</dcterms:created>
  <dcterms:modified xsi:type="dcterms:W3CDTF">2014-06-16T20:42:58Z</dcterms:modified>
</cp:coreProperties>
</file>