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18" autoAdjust="0"/>
  </p:normalViewPr>
  <p:slideViewPr>
    <p:cSldViewPr>
      <p:cViewPr>
        <p:scale>
          <a:sx n="59" d="100"/>
          <a:sy n="59" d="100"/>
        </p:scale>
        <p:origin x="-81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37EF8-5049-4490-B5E9-8090E6A1029D}" type="datetimeFigureOut">
              <a:rPr lang="ru-RU" smtClean="0"/>
              <a:t>09.12.2010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2FCFF-64B7-4ACB-B490-36E75E92963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2FCFF-64B7-4ACB-B490-36E75E92963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92FCFF-64B7-4ACB-B490-36E75E929630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A44FEA-84A2-4C72-921B-50BADF9953D1}" type="datetimeFigureOut">
              <a:rPr lang="ru-RU" smtClean="0"/>
              <a:pPr/>
              <a:t>09.12.2010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C413FBC-654A-4EFE-895B-75E640D9988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Химические свойства бензола</a:t>
            </a:r>
            <a:endParaRPr lang="ru-RU" sz="4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/>
          <a:lstStyle/>
          <a:p>
            <a:r>
              <a:rPr lang="ru-RU" dirty="0" smtClean="0"/>
              <a:t>1. Какие соединения называются ароматическими?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2. Опишите физические свойства бензола?</a:t>
            </a:r>
          </a:p>
          <a:p>
            <a:endParaRPr lang="en-US" dirty="0" smtClean="0"/>
          </a:p>
          <a:p>
            <a:r>
              <a:rPr lang="ru-RU" dirty="0" smtClean="0"/>
              <a:t>3. Что  такое «бензольное кольцо»?</a:t>
            </a:r>
          </a:p>
          <a:p>
            <a:endParaRPr lang="en-US" dirty="0" smtClean="0"/>
          </a:p>
          <a:p>
            <a:r>
              <a:rPr lang="ru-RU" dirty="0" smtClean="0"/>
              <a:t>4.Какой </a:t>
            </a:r>
            <a:r>
              <a:rPr lang="ru-RU" dirty="0" smtClean="0"/>
              <a:t>вид изомерии характерен для аренов?</a:t>
            </a:r>
            <a:endParaRPr lang="ru-RU" dirty="0"/>
          </a:p>
        </p:txBody>
      </p:sp>
      <p:pic>
        <p:nvPicPr>
          <p:cNvPr id="4" name="Рисунок 3" descr="~_5ax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4857760"/>
            <a:ext cx="2763962" cy="176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7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142984"/>
            <a:ext cx="6255488" cy="3786214"/>
          </a:xfrm>
        </p:spPr>
        <p:txBody>
          <a:bodyPr>
            <a:normAutofit/>
          </a:bodyPr>
          <a:lstStyle/>
          <a:p>
            <a:r>
              <a:rPr lang="ru-RU" dirty="0" smtClean="0"/>
              <a:t>Ароматическая связь является более устойчивой, чем обычные двойные связи.</a:t>
            </a:r>
            <a:endParaRPr lang="ru-RU" dirty="0"/>
          </a:p>
        </p:txBody>
      </p:sp>
      <p:pic>
        <p:nvPicPr>
          <p:cNvPr id="3" name="Рисунок 2" descr="~3-Dz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429132"/>
            <a:ext cx="2857520" cy="2197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752166"/>
          </a:xfrm>
        </p:spPr>
        <p:txBody>
          <a:bodyPr/>
          <a:lstStyle/>
          <a:p>
            <a:r>
              <a:rPr lang="ru-RU" i="1" u="sng" dirty="0" smtClean="0">
                <a:solidFill>
                  <a:schemeClr val="bg2">
                    <a:lumMod val="50000"/>
                  </a:schemeClr>
                </a:solidFill>
              </a:rPr>
              <a:t>Особенностью бензольного кольца </a:t>
            </a:r>
            <a:r>
              <a:rPr lang="ru-RU" dirty="0" smtClean="0"/>
              <a:t>является устойчивость к реакциям, приводящим к его разрушению и соответственно потери ароматичности. (окисление, присоединение).</a:t>
            </a:r>
            <a:endParaRPr lang="ru-RU" dirty="0"/>
          </a:p>
        </p:txBody>
      </p:sp>
      <p:pic>
        <p:nvPicPr>
          <p:cNvPr id="3" name="Рисунок 2" descr="~ej9x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4643446"/>
            <a:ext cx="2406772" cy="1983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42048" cy="6252232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Типы химической реакции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1.Галогенирование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2.Нитрование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3. Алкилирование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4. Горение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5.Неполное окисление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6.Гидрирование</a:t>
            </a:r>
            <a:br>
              <a:rPr lang="ru-RU" dirty="0" smtClean="0"/>
            </a:br>
            <a:r>
              <a:rPr lang="ru-RU" dirty="0" smtClean="0"/>
              <a:t>7. Хлорирование</a:t>
            </a:r>
            <a:endParaRPr lang="ru-RU" dirty="0"/>
          </a:p>
        </p:txBody>
      </p:sp>
      <p:pic>
        <p:nvPicPr>
          <p:cNvPr id="3" name="Рисунок 2" descr="~FRly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786058"/>
            <a:ext cx="2357454" cy="19122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785794"/>
            <a:ext cx="6255488" cy="542928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5200" b="1" i="1" u="sng" dirty="0" smtClean="0"/>
              <a:t>Алкилирование – </a:t>
            </a:r>
            <a:r>
              <a:rPr lang="ru-RU" sz="5200" dirty="0" smtClean="0">
                <a:solidFill>
                  <a:schemeClr val="accent6">
                    <a:lumMod val="50000"/>
                  </a:schemeClr>
                </a:solidFill>
              </a:rPr>
              <a:t>это введение алкильного заместителя в молекулу органического соединения.</a:t>
            </a:r>
          </a:p>
          <a:p>
            <a:pPr algn="l"/>
            <a:endParaRPr lang="ru-RU" dirty="0"/>
          </a:p>
        </p:txBody>
      </p:sp>
      <p:pic>
        <p:nvPicPr>
          <p:cNvPr id="4" name="Рисунок 3" descr="~ux8v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857364"/>
            <a:ext cx="2406772" cy="264320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905000"/>
            <a:ext cx="7786742" cy="3524264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	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2    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     C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NO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  <a:p>
            <a:pPr algn="l"/>
            <a:endParaRPr lang="en-US" sz="4000" baseline="-25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	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   	    C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H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</a:rPr>
              <a:t>CH</a:t>
            </a:r>
            <a:r>
              <a:rPr lang="en-US" sz="4000" baseline="-25000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14546" y="39290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786182" y="385762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643174" y="450057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Рисунок 5" descr="J02876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2401824" cy="2928934"/>
          </a:xfrm>
          <a:prstGeom prst="ellipse">
            <a:avLst/>
          </a:prstGeom>
        </p:spPr>
      </p:pic>
      <p:pic>
        <p:nvPicPr>
          <p:cNvPr id="7" name="Рисунок 6" descr="J02876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4286256"/>
            <a:ext cx="2609088" cy="2428892"/>
          </a:xfrm>
          <a:prstGeom prst="rect">
            <a:avLst/>
          </a:prstGeom>
        </p:spPr>
      </p:pic>
      <p:pic>
        <p:nvPicPr>
          <p:cNvPr id="9" name="Рисунок 8" descr="J014516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285728"/>
            <a:ext cx="4572032" cy="3143272"/>
          </a:xfrm>
          <a:prstGeom prst="cloud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263</TotalTime>
  <Words>81</Words>
  <Application>Microsoft Office PowerPoint</Application>
  <PresentationFormat>Экран (4:3)</PresentationFormat>
  <Paragraphs>17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Химические свойства бензола</vt:lpstr>
      <vt:lpstr>Слайд 2</vt:lpstr>
      <vt:lpstr>Ароматическая связь является более устойчивой, чем обычные двойные связи.</vt:lpstr>
      <vt:lpstr>Особенностью бензольного кольца является устойчивость к реакциям, приводящим к его разрушению и соответственно потери ароматичности. (окисление, присоединение).</vt:lpstr>
      <vt:lpstr>Типы химической реакции  1.Галогенирование 2.Нитрование 3. Алкилирование 4. Горение 5.Неполное окисление 6.Гидрирование 7. Хлорирование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свойства бензола</dc:title>
  <dc:creator>химия</dc:creator>
  <cp:lastModifiedBy>химия</cp:lastModifiedBy>
  <cp:revision>14</cp:revision>
  <dcterms:created xsi:type="dcterms:W3CDTF">2010-12-09T05:44:51Z</dcterms:created>
  <dcterms:modified xsi:type="dcterms:W3CDTF">2010-12-09T10:41:13Z</dcterms:modified>
</cp:coreProperties>
</file>