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212_109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ture.baikal.ru/phs/tiny/61/61178_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714884"/>
            <a:ext cx="9144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Book Antiqua" pitchFamily="18" charset="0"/>
              </a:rPr>
              <a:t>Памятник Павлу </a:t>
            </a:r>
            <a:r>
              <a:rPr lang="ru-RU" sz="6000" b="1" dirty="0" err="1" smtClean="0">
                <a:solidFill>
                  <a:srgbClr val="C00000"/>
                </a:solidFill>
                <a:latin typeface="Book Antiqua" pitchFamily="18" charset="0"/>
              </a:rPr>
              <a:t>Балтахинову</a:t>
            </a:r>
            <a:endParaRPr lang="ru-RU" sz="6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2.mycdn.me/getImage?photoId=556648091561&amp;photoType=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2.mycdn.me/getImage?photoId=521643343273&amp;photoType=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2.mycdn.me/getImage?photoId=556647903145&amp;photoType=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d2.mycdn.me/getImage?photoId=518372195497&amp;photoType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88809444_all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406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3" y="1928802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rgbClr val="C00000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8000" i="1" dirty="0" smtClean="0">
                <a:solidFill>
                  <a:srgbClr val="C00000"/>
                </a:solidFill>
                <a:latin typeface="Arial Black" pitchFamily="34" charset="0"/>
              </a:rPr>
              <a:t>ЗА</a:t>
            </a:r>
          </a:p>
          <a:p>
            <a:pPr algn="ctr"/>
            <a:r>
              <a:rPr lang="ru-RU" sz="8000" i="1" dirty="0" smtClean="0">
                <a:solidFill>
                  <a:srgbClr val="C00000"/>
                </a:solidFill>
                <a:latin typeface="Arial Black" pitchFamily="34" charset="0"/>
              </a:rPr>
              <a:t>ВНИМАНИЕ!</a:t>
            </a:r>
            <a:endParaRPr lang="ru-RU" sz="80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2.mycdn.me/getImage?photoId=524918884777&amp;photoType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714620"/>
            <a:ext cx="7786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i="1" dirty="0" smtClean="0">
                <a:solidFill>
                  <a:srgbClr val="C00000"/>
                </a:solidFill>
                <a:latin typeface="Book Antiqua" pitchFamily="18" charset="0"/>
              </a:rPr>
              <a:t>«Моя малая </a:t>
            </a:r>
          </a:p>
          <a:p>
            <a:pPr algn="ctr"/>
            <a:r>
              <a:rPr lang="ru-RU" sz="9600" i="1" dirty="0" smtClean="0">
                <a:solidFill>
                  <a:srgbClr val="C00000"/>
                </a:solidFill>
                <a:latin typeface="Book Antiqua" pitchFamily="18" charset="0"/>
              </a:rPr>
              <a:t>Ро</a:t>
            </a:r>
            <a:r>
              <a:rPr lang="ru-RU" sz="9600" b="1" i="1" dirty="0" smtClean="0">
                <a:solidFill>
                  <a:srgbClr val="C00000"/>
                </a:solidFill>
                <a:latin typeface="Book Antiqua" pitchFamily="18" charset="0"/>
              </a:rPr>
              <a:t>д</a:t>
            </a:r>
            <a:r>
              <a:rPr lang="ru-RU" sz="9600" i="1" dirty="0" smtClean="0">
                <a:solidFill>
                  <a:srgbClr val="C00000"/>
                </a:solidFill>
                <a:latin typeface="Book Antiqua" pitchFamily="18" charset="0"/>
              </a:rPr>
              <a:t>ина»</a:t>
            </a:r>
            <a:endParaRPr lang="ru-RU" sz="9600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928670"/>
            <a:ext cx="4847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РОДИНА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" y="2643182"/>
            <a:ext cx="9001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/>
                </a:solidFill>
              </a:rPr>
              <a:t>родить, родители, родич</a:t>
            </a:r>
            <a:r>
              <a:rPr lang="ru-RU" sz="5400" b="1" dirty="0" smtClean="0">
                <a:solidFill>
                  <a:schemeClr val="accent6"/>
                </a:solidFill>
              </a:rPr>
              <a:t>,</a:t>
            </a:r>
          </a:p>
          <a:p>
            <a:pPr algn="ctr"/>
            <a:r>
              <a:rPr lang="ru-RU" sz="5400" b="1" dirty="0" smtClean="0">
                <a:solidFill>
                  <a:schemeClr val="accent6"/>
                </a:solidFill>
              </a:rPr>
              <a:t>родня</a:t>
            </a:r>
            <a:r>
              <a:rPr lang="ru-RU" sz="5400" b="1" dirty="0" smtClean="0">
                <a:solidFill>
                  <a:schemeClr val="accent6"/>
                </a:solidFill>
              </a:rPr>
              <a:t>, родственники</a:t>
            </a:r>
            <a:r>
              <a:rPr lang="ru-RU" sz="5400" b="1" dirty="0" smtClean="0">
                <a:solidFill>
                  <a:schemeClr val="accent6"/>
                </a:solidFill>
              </a:rPr>
              <a:t>,</a:t>
            </a:r>
          </a:p>
          <a:p>
            <a:pPr algn="ctr"/>
            <a:r>
              <a:rPr lang="ru-RU" sz="5400" b="1" dirty="0" smtClean="0">
                <a:solidFill>
                  <a:schemeClr val="accent6"/>
                </a:solidFill>
              </a:rPr>
              <a:t>родословная</a:t>
            </a:r>
            <a:r>
              <a:rPr lang="ru-RU" sz="5400" b="1" dirty="0" smtClean="0">
                <a:solidFill>
                  <a:schemeClr val="accent6"/>
                </a:solidFill>
              </a:rPr>
              <a:t>, народ</a:t>
            </a:r>
            <a:r>
              <a:rPr lang="ru-RU" sz="5400" b="1" dirty="0" smtClean="0">
                <a:solidFill>
                  <a:schemeClr val="accent6"/>
                </a:solidFill>
              </a:rPr>
              <a:t>,</a:t>
            </a:r>
          </a:p>
          <a:p>
            <a:pPr algn="ctr"/>
            <a:r>
              <a:rPr lang="ru-RU" sz="5400" b="1" dirty="0" smtClean="0">
                <a:solidFill>
                  <a:schemeClr val="accent6"/>
                </a:solidFill>
              </a:rPr>
              <a:t>народность</a:t>
            </a:r>
            <a:r>
              <a:rPr lang="ru-RU" sz="5400" b="1" dirty="0" smtClean="0">
                <a:solidFill>
                  <a:schemeClr val="accent6"/>
                </a:solidFill>
              </a:rPr>
              <a:t>, родник, родной </a:t>
            </a:r>
            <a:endParaRPr lang="ru-RU" sz="5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d2.mycdn.me/getImage?photoId=514476911017&amp;photoType=13"/>
          <p:cNvPicPr/>
          <p:nvPr/>
        </p:nvPicPr>
        <p:blipFill>
          <a:blip r:embed="rId2">
            <a:lum bright="-18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encrypted-tbn3.gstatic.com/images?q=tbn:ANd9GcQit4EQo43fABKzBeF7RPuCX3xV5ZZwZ8eaAIK7E36Uhm10xV2sr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400049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071942"/>
            <a:ext cx="5000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Директор МБОУ </a:t>
            </a:r>
            <a:r>
              <a:rPr lang="ru-RU" sz="4000" b="1" dirty="0" err="1" smtClean="0">
                <a:solidFill>
                  <a:srgbClr val="FFC000"/>
                </a:solidFill>
              </a:rPr>
              <a:t>Боханская</a:t>
            </a:r>
            <a:r>
              <a:rPr lang="ru-RU" sz="4000" b="1" dirty="0" smtClean="0">
                <a:solidFill>
                  <a:srgbClr val="FFC000"/>
                </a:solidFill>
              </a:rPr>
              <a:t> СОШ №1</a:t>
            </a:r>
          </a:p>
          <a:p>
            <a:r>
              <a:rPr lang="ru-RU" sz="4000" b="1" dirty="0" err="1" smtClean="0">
                <a:solidFill>
                  <a:srgbClr val="FFC000"/>
                </a:solidFill>
              </a:rPr>
              <a:t>Онгоева</a:t>
            </a:r>
            <a:r>
              <a:rPr lang="ru-RU" sz="4000" b="1" dirty="0" smtClean="0">
                <a:solidFill>
                  <a:srgbClr val="FFC000"/>
                </a:solidFill>
              </a:rPr>
              <a:t> Надежда </a:t>
            </a:r>
            <a:r>
              <a:rPr lang="ru-RU" sz="4000" b="1" dirty="0" err="1" smtClean="0">
                <a:solidFill>
                  <a:srgbClr val="FFC000"/>
                </a:solidFill>
              </a:rPr>
              <a:t>Кимовна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td2.mycdn.me/getImage?photoId=531036845993&amp;photoType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encrypted-tbn3.gstatic.com/images?q=tbn:ANd9GcQ5ve2N946qkmwbUgDzW2LjD6gF5Tz3HSs8shJtdKw1nIAaEKbx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496"/>
            <a:ext cx="3571869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" y="3857628"/>
            <a:ext cx="55721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Book Antiqua" pitchFamily="18" charset="0"/>
              </a:rPr>
              <a:t>Мэр МО </a:t>
            </a:r>
            <a:r>
              <a:rPr lang="ru-RU" sz="4800" b="1" dirty="0" err="1" smtClean="0">
                <a:solidFill>
                  <a:srgbClr val="00B0F0"/>
                </a:solidFill>
                <a:latin typeface="Book Antiqua" pitchFamily="18" charset="0"/>
              </a:rPr>
              <a:t>Боханский</a:t>
            </a:r>
            <a:r>
              <a:rPr lang="ru-RU" sz="4800" b="1" dirty="0" smtClean="0">
                <a:solidFill>
                  <a:srgbClr val="00B0F0"/>
                </a:solidFill>
                <a:latin typeface="Book Antiqua" pitchFamily="18" charset="0"/>
              </a:rPr>
              <a:t> район</a:t>
            </a:r>
          </a:p>
          <a:p>
            <a:r>
              <a:rPr lang="ru-RU" sz="4800" b="1" dirty="0" err="1" smtClean="0">
                <a:solidFill>
                  <a:srgbClr val="00B0F0"/>
                </a:solidFill>
                <a:latin typeface="Book Antiqua" pitchFamily="18" charset="0"/>
              </a:rPr>
              <a:t>Середкин</a:t>
            </a:r>
            <a:r>
              <a:rPr lang="ru-RU" sz="4800" b="1" dirty="0" smtClean="0">
                <a:solidFill>
                  <a:srgbClr val="00B0F0"/>
                </a:solidFill>
                <a:latin typeface="Book Antiqua" pitchFamily="18" charset="0"/>
              </a:rPr>
              <a:t> Сергей </a:t>
            </a:r>
          </a:p>
          <a:p>
            <a:r>
              <a:rPr lang="ru-RU" sz="4800" b="1" dirty="0" smtClean="0">
                <a:solidFill>
                  <a:srgbClr val="00B0F0"/>
                </a:solidFill>
                <a:latin typeface="Book Antiqua" pitchFamily="18" charset="0"/>
              </a:rPr>
              <a:t>Александрович</a:t>
            </a:r>
            <a:endParaRPr lang="ru-RU" sz="4800" b="1" dirty="0">
              <a:solidFill>
                <a:srgbClr val="00B0F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1.gstatic.com/images?q=tbn:ANd9GcQk5uQRvUc6U127uQQi1luQlsOtuIdX6V7eyzysvlO9kEpD_c68L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d2.mycdn.me/getImage?photoId=514476911529&amp;photoType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d2.mycdn.me/getImage?photoId=556647903401&amp;photoType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sn.ru/Data/dp1510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Илья Иннокентьевич Пирожк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496"/>
            <a:ext cx="328611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714884"/>
            <a:ext cx="5857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Book Antiqua" pitchFamily="18" charset="0"/>
              </a:rPr>
              <a:t>Дом купца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Book Antiqua" pitchFamily="18" charset="0"/>
              </a:rPr>
              <a:t> Пирожкова И.И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54</Words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</cp:revision>
  <dcterms:modified xsi:type="dcterms:W3CDTF">2014-08-28T22:29:35Z</dcterms:modified>
</cp:coreProperties>
</file>