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Коллекция арок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материале представлены арочные конструкции в архитектуре </a:t>
            </a:r>
            <a:r>
              <a:rPr lang="ru-RU" dirty="0" smtClean="0"/>
              <a:t>40-50-х годов </a:t>
            </a:r>
            <a:r>
              <a:rPr lang="ru-RU" dirty="0"/>
              <a:t>прошлого века города </a:t>
            </a:r>
            <a:r>
              <a:rPr lang="ru-RU" dirty="0" smtClean="0"/>
              <a:t>Первоуральска.</a:t>
            </a:r>
          </a:p>
          <a:p>
            <a:pPr algn="ctr"/>
            <a:r>
              <a:rPr lang="ru-RU" dirty="0" smtClean="0"/>
              <a:t>Автор: Кузнецова Алина Валентиновна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38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Параболическая арка,  ул. Герцена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9" y="1480739"/>
            <a:ext cx="6768235" cy="5076177"/>
          </a:xfrm>
        </p:spPr>
      </p:pic>
    </p:spTree>
    <p:extLst>
      <p:ext uri="{BB962C8B-B14F-4D97-AF65-F5344CB8AC3E}">
        <p14:creationId xmlns:p14="http://schemas.microsoft.com/office/powerpoint/2010/main" val="220568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Слепая арка,  ул. Гагарина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154" y="1605774"/>
            <a:ext cx="6613227" cy="4959921"/>
          </a:xfrm>
        </p:spPr>
      </p:pic>
    </p:spTree>
    <p:extLst>
      <p:ext uri="{BB962C8B-B14F-4D97-AF65-F5344CB8AC3E}">
        <p14:creationId xmlns:p14="http://schemas.microsoft.com/office/powerpoint/2010/main" val="252226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Лучковые арки,  проходная Новотрубного завода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105" y="1905000"/>
            <a:ext cx="6489325" cy="4866994"/>
          </a:xfrm>
        </p:spPr>
      </p:pic>
    </p:spTree>
    <p:extLst>
      <p:ext uri="{BB962C8B-B14F-4D97-AF65-F5344CB8AC3E}">
        <p14:creationId xmlns:p14="http://schemas.microsoft.com/office/powerpoint/2010/main" val="55920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Арочное окно,  ул. Ватутина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421" y="1427356"/>
            <a:ext cx="6928624" cy="5196468"/>
          </a:xfrm>
        </p:spPr>
      </p:pic>
    </p:spTree>
    <p:extLst>
      <p:ext uri="{BB962C8B-B14F-4D97-AF65-F5344CB8AC3E}">
        <p14:creationId xmlns:p14="http://schemas.microsoft.com/office/powerpoint/2010/main" val="261868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Арочное чердачное окно,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Ватутина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32" y="1905000"/>
            <a:ext cx="6211271" cy="4658454"/>
          </a:xfrm>
        </p:spPr>
      </p:pic>
    </p:spTree>
    <p:extLst>
      <p:ext uri="{BB962C8B-B14F-4D97-AF65-F5344CB8AC3E}">
        <p14:creationId xmlns:p14="http://schemas.microsoft.com/office/powerpoint/2010/main" val="224809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 с арочными конструкциями,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Ватутина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01" y="1904999"/>
            <a:ext cx="6288603" cy="4716453"/>
          </a:xfrm>
        </p:spPr>
      </p:pic>
    </p:spTree>
    <p:extLst>
      <p:ext uri="{BB962C8B-B14F-4D97-AF65-F5344CB8AC3E}">
        <p14:creationId xmlns:p14="http://schemas.microsoft.com/office/powerpoint/2010/main" val="32709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Слепое арочное окно,  ул. Ватутина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159" y="1449659"/>
            <a:ext cx="6869150" cy="5151863"/>
          </a:xfrm>
        </p:spPr>
      </p:pic>
    </p:spTree>
    <p:extLst>
      <p:ext uri="{BB962C8B-B14F-4D97-AF65-F5344CB8AC3E}">
        <p14:creationId xmlns:p14="http://schemas.microsoft.com/office/powerpoint/2010/main" val="249516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Полуциркульные арки,  профилакторий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168" y="1905000"/>
            <a:ext cx="6299199" cy="4724400"/>
          </a:xfrm>
        </p:spPr>
      </p:pic>
    </p:spTree>
    <p:extLst>
      <p:ext uri="{BB962C8B-B14F-4D97-AF65-F5344CB8AC3E}">
        <p14:creationId xmlns:p14="http://schemas.microsoft.com/office/powerpoint/2010/main" val="194644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Фасад профилактория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841" y="1442224"/>
            <a:ext cx="6789854" cy="5092391"/>
          </a:xfrm>
        </p:spPr>
      </p:pic>
    </p:spTree>
    <p:extLst>
      <p:ext uri="{BB962C8B-B14F-4D97-AF65-F5344CB8AC3E}">
        <p14:creationId xmlns:p14="http://schemas.microsoft.com/office/powerpoint/2010/main" val="366015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Слепая арка над окном,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Физкультурников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827" y="1905000"/>
            <a:ext cx="6087881" cy="4565911"/>
          </a:xfrm>
        </p:spPr>
      </p:pic>
    </p:spTree>
    <p:extLst>
      <p:ext uri="{BB962C8B-B14F-4D97-AF65-F5344CB8AC3E}">
        <p14:creationId xmlns:p14="http://schemas.microsoft.com/office/powerpoint/2010/main" val="221792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309" y="630666"/>
            <a:ext cx="8489678" cy="707481"/>
          </a:xfrm>
        </p:spPr>
        <p:txBody>
          <a:bodyPr>
            <a:normAutofit/>
          </a:bodyPr>
          <a:lstStyle/>
          <a:p>
            <a:pPr algn="ctr"/>
            <a:r>
              <a:rPr lang="ru-RU"/>
              <a:t>Кассы стадиона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215" y="1516567"/>
            <a:ext cx="6547866" cy="4910901"/>
          </a:xfrm>
        </p:spPr>
      </p:pic>
    </p:spTree>
    <p:extLst>
      <p:ext uri="{BB962C8B-B14F-4D97-AF65-F5344CB8AC3E}">
        <p14:creationId xmlns:p14="http://schemas.microsoft.com/office/powerpoint/2010/main" val="197321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Слепая арка для украшения фасада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577" y="1509131"/>
            <a:ext cx="6730381" cy="5047786"/>
          </a:xfrm>
        </p:spPr>
      </p:pic>
    </p:spTree>
    <p:extLst>
      <p:ext uri="{BB962C8B-B14F-4D97-AF65-F5344CB8AC3E}">
        <p14:creationId xmlns:p14="http://schemas.microsoft.com/office/powerpoint/2010/main" val="255834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Концентрические арки,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ул. </a:t>
            </a:r>
            <a:r>
              <a:rPr lang="ru-RU" dirty="0" err="1"/>
              <a:t>Папанинцев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76" y="1905000"/>
            <a:ext cx="6110183" cy="4582638"/>
          </a:xfrm>
        </p:spPr>
      </p:pic>
    </p:spTree>
    <p:extLst>
      <p:ext uri="{BB962C8B-B14F-4D97-AF65-F5344CB8AC3E}">
        <p14:creationId xmlns:p14="http://schemas.microsoft.com/office/powerpoint/2010/main" val="108139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Здание с арочными конструкциями,  ул. Физкультурников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76" y="1905000"/>
            <a:ext cx="6110183" cy="4582638"/>
          </a:xfrm>
        </p:spPr>
      </p:pic>
    </p:spTree>
    <p:extLst>
      <p:ext uri="{BB962C8B-B14F-4D97-AF65-F5344CB8AC3E}">
        <p14:creationId xmlns:p14="http://schemas.microsoft.com/office/powerpoint/2010/main" val="116861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Слепые арки для украшения балкона,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Ватутина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583" y="1709852"/>
            <a:ext cx="6288603" cy="4716453"/>
          </a:xfrm>
        </p:spPr>
      </p:pic>
    </p:spTree>
    <p:extLst>
      <p:ext uri="{BB962C8B-B14F-4D97-AF65-F5344CB8AC3E}">
        <p14:creationId xmlns:p14="http://schemas.microsoft.com/office/powerpoint/2010/main" val="2232888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Чердачное окно,  ул. Ватутина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919" y="1442224"/>
            <a:ext cx="6908799" cy="5181600"/>
          </a:xfrm>
        </p:spPr>
      </p:pic>
    </p:spTree>
    <p:extLst>
      <p:ext uri="{BB962C8B-B14F-4D97-AF65-F5344CB8AC3E}">
        <p14:creationId xmlns:p14="http://schemas.microsoft.com/office/powerpoint/2010/main" val="191613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Здание школы № 2 с арочным окном на чердаке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978" y="2066692"/>
            <a:ext cx="6065579" cy="4549185"/>
          </a:xfrm>
        </p:spPr>
      </p:pic>
    </p:spTree>
    <p:extLst>
      <p:ext uri="{BB962C8B-B14F-4D97-AF65-F5344CB8AC3E}">
        <p14:creationId xmlns:p14="http://schemas.microsoft.com/office/powerpoint/2010/main" val="295418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Слепая арка над балконом,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Володарского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704" y="1905000"/>
            <a:ext cx="5986965" cy="4490224"/>
          </a:xfrm>
        </p:spPr>
      </p:pic>
    </p:spTree>
    <p:extLst>
      <p:ext uri="{BB962C8B-B14F-4D97-AF65-F5344CB8AC3E}">
        <p14:creationId xmlns:p14="http://schemas.microsoft.com/office/powerpoint/2010/main" val="425134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Ниша в форме половины купола,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бывший </a:t>
            </a:r>
            <a:r>
              <a:rPr lang="ru-RU" dirty="0"/>
              <a:t>дом культуры рудоуправления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680" y="1905000"/>
            <a:ext cx="6076175" cy="4557132"/>
          </a:xfrm>
        </p:spPr>
      </p:pic>
    </p:spTree>
    <p:extLst>
      <p:ext uri="{BB962C8B-B14F-4D97-AF65-F5344CB8AC3E}">
        <p14:creationId xmlns:p14="http://schemas.microsoft.com/office/powerpoint/2010/main" val="188118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Арочное чердачное окно,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Энгельса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20" y="1905000"/>
            <a:ext cx="6221696" cy="4666272"/>
          </a:xfrm>
        </p:spPr>
      </p:pic>
    </p:spTree>
    <p:extLst>
      <p:ext uri="{BB962C8B-B14F-4D97-AF65-F5344CB8AC3E}">
        <p14:creationId xmlns:p14="http://schemas.microsoft.com/office/powerpoint/2010/main" val="1735590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Слепые арки над окнами,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Энгельса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021" y="2088995"/>
            <a:ext cx="5927493" cy="4445620"/>
          </a:xfrm>
        </p:spPr>
      </p:pic>
    </p:spTree>
    <p:extLst>
      <p:ext uri="{BB962C8B-B14F-4D97-AF65-F5344CB8AC3E}">
        <p14:creationId xmlns:p14="http://schemas.microsoft.com/office/powerpoint/2010/main" val="59590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972821" cy="580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Трибуна стадиона</a:t>
            </a:r>
            <a:br>
              <a:rPr lang="ru-RU" dirty="0"/>
            </a:b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792" y="1204332"/>
            <a:ext cx="7136779" cy="5352585"/>
          </a:xfrm>
        </p:spPr>
      </p:pic>
    </p:spTree>
    <p:extLst>
      <p:ext uri="{BB962C8B-B14F-4D97-AF65-F5344CB8AC3E}">
        <p14:creationId xmlns:p14="http://schemas.microsoft.com/office/powerpoint/2010/main" val="3451719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Фасад здания рудоуправления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841" y="1464526"/>
            <a:ext cx="6789854" cy="5092391"/>
          </a:xfrm>
        </p:spPr>
      </p:pic>
    </p:spTree>
    <p:extLst>
      <p:ext uri="{BB962C8B-B14F-4D97-AF65-F5344CB8AC3E}">
        <p14:creationId xmlns:p14="http://schemas.microsoft.com/office/powerpoint/2010/main" val="140013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Здание с арочными конструкциями,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Набережная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753" y="1905000"/>
            <a:ext cx="6262029" cy="4696522"/>
          </a:xfrm>
        </p:spPr>
      </p:pic>
    </p:spTree>
    <p:extLst>
      <p:ext uri="{BB962C8B-B14F-4D97-AF65-F5344CB8AC3E}">
        <p14:creationId xmlns:p14="http://schemas.microsoft.com/office/powerpoint/2010/main" val="4260242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 с арочными конструкциями,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Набережная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01" y="1905000"/>
            <a:ext cx="6291764" cy="4718824"/>
          </a:xfrm>
        </p:spPr>
      </p:pic>
    </p:spTree>
    <p:extLst>
      <p:ext uri="{BB962C8B-B14F-4D97-AF65-F5344CB8AC3E}">
        <p14:creationId xmlns:p14="http://schemas.microsoft.com/office/powerpoint/2010/main" val="3098706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Слепая арка над балконом,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Трубников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20" y="1905000"/>
            <a:ext cx="6221696" cy="4666273"/>
          </a:xfrm>
        </p:spPr>
      </p:pic>
    </p:spTree>
    <p:extLst>
      <p:ext uri="{BB962C8B-B14F-4D97-AF65-F5344CB8AC3E}">
        <p14:creationId xmlns:p14="http://schemas.microsoft.com/office/powerpoint/2010/main" val="4001590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Слепые арки над балконом,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Трубников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374" y="1709854"/>
            <a:ext cx="6510772" cy="4883080"/>
          </a:xfrm>
        </p:spPr>
      </p:pic>
    </p:spTree>
    <p:extLst>
      <p:ext uri="{BB962C8B-B14F-4D97-AF65-F5344CB8AC3E}">
        <p14:creationId xmlns:p14="http://schemas.microsoft.com/office/powerpoint/2010/main" val="3232844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Балконная дверь в форме арки,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Ленина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21" y="1905000"/>
            <a:ext cx="6232293" cy="4674220"/>
          </a:xfrm>
        </p:spPr>
      </p:pic>
    </p:spTree>
    <p:extLst>
      <p:ext uri="{BB962C8B-B14F-4D97-AF65-F5344CB8AC3E}">
        <p14:creationId xmlns:p14="http://schemas.microsoft.com/office/powerpoint/2010/main" val="39202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Балконы с арками, ул. Ленина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391" y="1264555"/>
            <a:ext cx="7246753" cy="5435065"/>
          </a:xfrm>
        </p:spPr>
      </p:pic>
    </p:spTree>
    <p:extLst>
      <p:ext uri="{BB962C8B-B14F-4D97-AF65-F5344CB8AC3E}">
        <p14:creationId xmlns:p14="http://schemas.microsoft.com/office/powerpoint/2010/main" val="45224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042" y="730341"/>
            <a:ext cx="8279130" cy="572094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Трибуна стадиона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65" y="1503042"/>
            <a:ext cx="6530343" cy="4897758"/>
          </a:xfrm>
        </p:spPr>
      </p:pic>
    </p:spTree>
    <p:extLst>
      <p:ext uri="{BB962C8B-B14F-4D97-AF65-F5344CB8AC3E}">
        <p14:creationId xmlns:p14="http://schemas.microsoft.com/office/powerpoint/2010/main" val="425453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Окна витрины, ул. Ватутина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31" y="1264555"/>
            <a:ext cx="7292213" cy="5469161"/>
          </a:xfrm>
        </p:spPr>
      </p:pic>
    </p:spTree>
    <p:extLst>
      <p:ext uri="{BB962C8B-B14F-4D97-AF65-F5344CB8AC3E}">
        <p14:creationId xmlns:p14="http://schemas.microsoft.com/office/powerpoint/2010/main" val="120079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Многолопастная арка,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офис </a:t>
            </a:r>
            <a:r>
              <a:rPr lang="ru-RU" dirty="0"/>
              <a:t>на ул. Гагарина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309" y="1904999"/>
            <a:ext cx="6221696" cy="4666273"/>
          </a:xfrm>
        </p:spPr>
      </p:pic>
    </p:spTree>
    <p:extLst>
      <p:ext uri="{BB962C8B-B14F-4D97-AF65-F5344CB8AC3E}">
        <p14:creationId xmlns:p14="http://schemas.microsoft.com/office/powerpoint/2010/main" val="43114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Слепые арки, особняк на ул. Чкалова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458" y="1508617"/>
            <a:ext cx="6601521" cy="4951141"/>
          </a:xfrm>
        </p:spPr>
      </p:pic>
    </p:spTree>
    <p:extLst>
      <p:ext uri="{BB962C8B-B14F-4D97-AF65-F5344CB8AC3E}">
        <p14:creationId xmlns:p14="http://schemas.microsoft.com/office/powerpoint/2010/main" val="236946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Слепая арка,  ул. Чкалова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987" y="1516566"/>
            <a:ext cx="6601522" cy="4951142"/>
          </a:xfrm>
        </p:spPr>
      </p:pic>
    </p:spTree>
    <p:extLst>
      <p:ext uri="{BB962C8B-B14F-4D97-AF65-F5344CB8AC3E}">
        <p14:creationId xmlns:p14="http://schemas.microsoft.com/office/powerpoint/2010/main" val="264436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Треугольная арка,  ул. Чкалова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913" y="1264555"/>
            <a:ext cx="6827709" cy="5120782"/>
          </a:xfrm>
        </p:spPr>
      </p:pic>
    </p:spTree>
    <p:extLst>
      <p:ext uri="{BB962C8B-B14F-4D97-AF65-F5344CB8AC3E}">
        <p14:creationId xmlns:p14="http://schemas.microsoft.com/office/powerpoint/2010/main" val="6962784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200</Words>
  <Application>Microsoft Office PowerPoint</Application>
  <PresentationFormat>Широкоэкранный</PresentationFormat>
  <Paragraphs>38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Легкий дым</vt:lpstr>
      <vt:lpstr>Коллекция арок</vt:lpstr>
      <vt:lpstr>Кассы стадиона</vt:lpstr>
      <vt:lpstr>Трибуна стадиона </vt:lpstr>
      <vt:lpstr>Трибуна стадиона</vt:lpstr>
      <vt:lpstr>Окна витрины, ул. Ватутина </vt:lpstr>
      <vt:lpstr>Многолопастная арка,  офис на ул. Гагарина </vt:lpstr>
      <vt:lpstr>Слепые арки, особняк на ул. Чкалова </vt:lpstr>
      <vt:lpstr>Слепая арка,  ул. Чкалова </vt:lpstr>
      <vt:lpstr>Треугольная арка,  ул. Чкалова </vt:lpstr>
      <vt:lpstr>Параболическая арка,  ул. Герцена </vt:lpstr>
      <vt:lpstr>Слепая арка,  ул. Гагарина </vt:lpstr>
      <vt:lpstr>Лучковые арки,  проходная Новотрубного завода</vt:lpstr>
      <vt:lpstr>Арочное окно,  ул. Ватутина </vt:lpstr>
      <vt:lpstr>Арочное чердачное окно,   ул. Ватутина</vt:lpstr>
      <vt:lpstr>Дом с арочными конструкциями,   ул. Ватутина</vt:lpstr>
      <vt:lpstr>Слепое арочное окно,  ул. Ватутина </vt:lpstr>
      <vt:lpstr>Полуциркульные арки,  профилакторий</vt:lpstr>
      <vt:lpstr>Фасад профилактория </vt:lpstr>
      <vt:lpstr>Слепая арка над окном,  ул. Физкультурников</vt:lpstr>
      <vt:lpstr>Слепая арка для украшения фасада</vt:lpstr>
      <vt:lpstr>Концентрические арки,   ул. Папанинцев</vt:lpstr>
      <vt:lpstr>Здание с арочными конструкциями,  ул. Физкультурников</vt:lpstr>
      <vt:lpstr>Слепые арки для украшения балкона,   ул. Ватутина </vt:lpstr>
      <vt:lpstr>Чердачное окно,  ул. Ватутина</vt:lpstr>
      <vt:lpstr>Здание школы № 2 с арочным окном на чердаке</vt:lpstr>
      <vt:lpstr>Слепая арка над балконом,  ул. Володарского</vt:lpstr>
      <vt:lpstr>Ниша в форме половины купола,  бывший дом культуры рудоуправления</vt:lpstr>
      <vt:lpstr>Арочное чердачное окно,  ул. Энгельса</vt:lpstr>
      <vt:lpstr>Слепые арки над окнами,  ул. Энгельса</vt:lpstr>
      <vt:lpstr>Фасад здания рудоуправления</vt:lpstr>
      <vt:lpstr>Здание с арочными конструкциями,  ул. Набережная </vt:lpstr>
      <vt:lpstr>Дом с арочными конструкциями,  ул. Набережная</vt:lpstr>
      <vt:lpstr>Слепая арка над балконом,  ул. Трубников</vt:lpstr>
      <vt:lpstr>Слепые арки над балконом,  ул. Трубников </vt:lpstr>
      <vt:lpstr>Балконная дверь в форме арки,  ул. Ленина</vt:lpstr>
      <vt:lpstr>Балконы с арками, ул. Ленина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Коллекция арок</dc:title>
  <dc:creator>misha</dc:creator>
  <cp:lastModifiedBy>misha</cp:lastModifiedBy>
  <cp:revision>8</cp:revision>
  <dcterms:created xsi:type="dcterms:W3CDTF">2015-08-11T14:55:08Z</dcterms:created>
  <dcterms:modified xsi:type="dcterms:W3CDTF">2015-08-12T16:11:06Z</dcterms:modified>
</cp:coreProperties>
</file>