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2" r:id="rId4"/>
    <p:sldId id="256" r:id="rId5"/>
    <p:sldId id="259" r:id="rId6"/>
    <p:sldId id="266" r:id="rId7"/>
    <p:sldId id="263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00" y="31122"/>
            <a:ext cx="2895047" cy="177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7" y="2444826"/>
            <a:ext cx="72728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Описание игры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7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galiga.ru/images/cms/data/2007090711254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53742" y="2636912"/>
            <a:ext cx="8760719" cy="402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8388424" y="3356992"/>
            <a:ext cx="0" cy="187220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7968775" y="4067489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76 см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22266" y="1988840"/>
            <a:ext cx="5616624" cy="828655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868144" y="1310951"/>
            <a:ext cx="0" cy="15065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51520" y="1772815"/>
            <a:ext cx="0" cy="18722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1094479">
            <a:off x="567003" y="2120067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274 см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8820472" y="1310951"/>
            <a:ext cx="0" cy="18722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5889485" y="1792133"/>
            <a:ext cx="2930987" cy="258215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352762">
            <a:off x="6418874" y="140546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152,5 см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68084" y="30760"/>
            <a:ext cx="85412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Теннисный стол — специальный стол, разделенный сеткой на две половины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411760" y="2682174"/>
            <a:ext cx="7628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411760" y="3131098"/>
            <a:ext cx="7628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>
            <a:off x="1882947" y="2708919"/>
            <a:ext cx="145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15,2 см.</a:t>
            </a:r>
            <a:endParaRPr lang="ru-RU" sz="2400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030578" y="2682174"/>
            <a:ext cx="0" cy="500985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24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97346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Игровая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поверхность стола должна быть матовой, однородной темной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окраски, может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быть из любого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материала.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Вдоль каждой кромки стола должна идти разметка — белая линия шириной 20 мм. При использовании стола для парной игры посредине стола наносится белая линия шириной 3 мм перпендикулярная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сетке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9215" y="3306632"/>
            <a:ext cx="8601553" cy="3218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45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66705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игре используются ракетки, сделанные из дерева, покрытого одним или двумя слоями специальной резины с каждой стороны. У дорогих ракеток основание сделано из нескольких слоёв древесины различных пород и нескольких слоёв титана или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карбона.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90" t="5149" r="7402" b="6742"/>
          <a:stretch/>
        </p:blipFill>
        <p:spPr bwMode="auto">
          <a:xfrm>
            <a:off x="4577226" y="2099065"/>
            <a:ext cx="4248472" cy="472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420888"/>
            <a:ext cx="410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Профессиональные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ракетки не продаются в готовом виде. В Китае даже резина (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topsheet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и губки (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sponge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продаются и собираются отдельно. Согласно правилам ITTF, основание ракетки должно хотя бы на 85% состоять из древесины</a:t>
            </a:r>
          </a:p>
        </p:txBody>
      </p:sp>
    </p:spTree>
    <p:extLst>
      <p:ext uri="{BB962C8B-B14F-4D97-AF65-F5344CB8AC3E}">
        <p14:creationId xmlns:p14="http://schemas.microsoft.com/office/powerpoint/2010/main" xmlns="" val="275526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5" t="16660" r="1387" b="19928"/>
          <a:stretch/>
        </p:blipFill>
        <p:spPr bwMode="auto">
          <a:xfrm>
            <a:off x="302260" y="1902316"/>
            <a:ext cx="8340007" cy="474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2260" y="332656"/>
            <a:ext cx="84462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Мяч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настольного тенниса сделан из целлулоида. Размер мяча — 40 мм в диаметре, масса — 2,7 г. Мяч может быть белого или оранжевого цвета. С 2007 года другой цвет мячей на международных соревнованиях 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используется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9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5" t="16660" r="1387" b="19928"/>
          <a:stretch/>
        </p:blipFill>
        <p:spPr bwMode="auto">
          <a:xfrm>
            <a:off x="321060" y="2105130"/>
            <a:ext cx="8340007" cy="474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1061" y="250610"/>
            <a:ext cx="83400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2012 году начались разработки новых мячей для настольного тенниса. По предварительным данным они будут 42 миллиметра диаметром, изменится материал (вместо целлулоида - пластик), мячи будет сложнее перекрутить в 2-3 раза. Нововведения появятся в 2014 году</a:t>
            </a:r>
          </a:p>
        </p:txBody>
      </p:sp>
    </p:spTree>
    <p:extLst>
      <p:ext uri="{BB962C8B-B14F-4D97-AF65-F5344CB8AC3E}">
        <p14:creationId xmlns:p14="http://schemas.microsoft.com/office/powerpoint/2010/main" xmlns="" val="21378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72734"/>
            <a:ext cx="24482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Соревнования проводятся одиночные - мужские и женские, и парные - мужские, женские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смешанные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55775" y="272734"/>
            <a:ext cx="6380503" cy="31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265"/>
          <a:stretch/>
        </p:blipFill>
        <p:spPr bwMode="auto">
          <a:xfrm>
            <a:off x="2531748" y="3833312"/>
            <a:ext cx="351559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8184" y="3533081"/>
            <a:ext cx="27431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командных соревнованиях места определяются по результатам одиночных и парных встреч </a:t>
            </a:r>
          </a:p>
        </p:txBody>
      </p:sp>
    </p:spTree>
    <p:extLst>
      <p:ext uri="{BB962C8B-B14F-4D97-AF65-F5344CB8AC3E}">
        <p14:creationId xmlns:p14="http://schemas.microsoft.com/office/powerpoint/2010/main" xmlns="" val="5084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260648"/>
            <a:ext cx="53285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1973 Международных федерация Настольный теннис - ИТТФ (основателем и первым президентом которой был английский общественный деятель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Айвор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Монтегю) объединяла федерации 107 стран. В начале 70-х гг. в мире насчитывалось 22,5 млн. чел., занимающихся Н. т. (6-е место среди всех видов спорта)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024336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9" y="4941168"/>
            <a:ext cx="8640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Европейский союз Настольный теннис основан в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1957г.,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объединяет 30 стран (1973). В 1926-1973 проведено 32 чемпионата мира, в 1958-72 - 8 чемпионатов Европы</a:t>
            </a:r>
          </a:p>
        </p:txBody>
      </p:sp>
    </p:spTree>
    <p:extLst>
      <p:ext uri="{BB962C8B-B14F-4D97-AF65-F5344CB8AC3E}">
        <p14:creationId xmlns:p14="http://schemas.microsoft.com/office/powerpoint/2010/main" xmlns="" val="38207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120" y="2110204"/>
            <a:ext cx="32430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 1957 чемпионаты мира проводятся в нечётные годы, а Европы -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чётные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9816" y="116632"/>
            <a:ext cx="5422304" cy="5114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816" y="5157192"/>
            <a:ext cx="8670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чемпионатах мира и Европы разыгрываются командные и личные первенства (2 командных и 5 личных - в одиночных и парных разрядах)</a:t>
            </a:r>
          </a:p>
        </p:txBody>
      </p:sp>
    </p:spTree>
    <p:extLst>
      <p:ext uri="{BB962C8B-B14F-4D97-AF65-F5344CB8AC3E}">
        <p14:creationId xmlns:p14="http://schemas.microsoft.com/office/powerpoint/2010/main" xmlns="" val="7644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374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Nafensiya</dc:creator>
  <cp:lastModifiedBy>Олег</cp:lastModifiedBy>
  <cp:revision>16</cp:revision>
  <dcterms:created xsi:type="dcterms:W3CDTF">2012-07-24T07:29:48Z</dcterms:created>
  <dcterms:modified xsi:type="dcterms:W3CDTF">2012-12-03T18:36:13Z</dcterms:modified>
</cp:coreProperties>
</file>