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71" r:id="rId3"/>
    <p:sldId id="273" r:id="rId4"/>
    <p:sldId id="275" r:id="rId5"/>
    <p:sldId id="276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086" autoAdjust="0"/>
  </p:normalViewPr>
  <p:slideViewPr>
    <p:cSldViewPr snapToGrid="0">
      <p:cViewPr varScale="1">
        <p:scale>
          <a:sx n="69" d="100"/>
          <a:sy n="69" d="100"/>
        </p:scale>
        <p:origin x="-13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09684" y="177421"/>
            <a:ext cx="84343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marL="457200" indent="-4572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Из пресмыкающихся хорошо распространены ужи, ящерицы, веретеницы и гадюки, из земноводных - тритоны, жабы и лягушки. </a:t>
            </a:r>
            <a:endParaRPr lang="ru-RU" sz="28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99309" y="2050472"/>
            <a:ext cx="3158836" cy="20821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40992" y="2092035"/>
            <a:ext cx="2965699" cy="19311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1" y="4310210"/>
            <a:ext cx="4220260" cy="19243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09684" y="1"/>
            <a:ext cx="843431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marL="457200" indent="-4572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Около 100 видов птиц. Из гнездящихся птиц можно выделить чомгу, красношейная, черношейная и малая поганки, волчок, выпь, серая цапля, черный аист, гоголь, чибис, черныш, малый зуек и бекас</a:t>
            </a:r>
            <a:r>
              <a:rPr lang="ru-RU" sz="2800" dirty="0" smtClean="0"/>
              <a:t>. </a:t>
            </a: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37854" y="2341419"/>
            <a:ext cx="1756839" cy="17318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13017" y="2466108"/>
            <a:ext cx="2324669" cy="14661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02582" y="2175163"/>
            <a:ext cx="2078181" cy="19876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177636" y="4530436"/>
            <a:ext cx="2105270" cy="14962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643745" y="4544291"/>
            <a:ext cx="2652422" cy="15076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816436" y="4391891"/>
            <a:ext cx="2147455" cy="16486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0302" y="0"/>
            <a:ext cx="843431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marL="457200" indent="-4572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Из хищных гнездящихся птиц здесь обитают </a:t>
            </a:r>
          </a:p>
          <a:p>
            <a:pPr marL="457200" indent="-457200"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канюк                                                                      осоед    </a:t>
            </a:r>
          </a:p>
          <a:p>
            <a:pPr marL="457200" indent="-4572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</a:p>
          <a:p>
            <a:pPr marL="457200" indent="-457200"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</a:p>
          <a:p>
            <a:pPr marL="457200" indent="-4572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болотный лунь                                                        </a:t>
            </a:r>
          </a:p>
          <a:p>
            <a:pPr marL="457200" indent="-457200"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черный коршун</a:t>
            </a:r>
            <a:endParaRPr lang="ru-RU" sz="28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55273" y="1066803"/>
            <a:ext cx="1953491" cy="24245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67346" y="3948545"/>
            <a:ext cx="1773381" cy="21336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20145" y="1122217"/>
            <a:ext cx="1925782" cy="21336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97780" y="3657601"/>
            <a:ext cx="1814945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60764" y="0"/>
            <a:ext cx="78832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marL="457200" indent="-4572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тетеревятник                          чеглок  </a:t>
            </a:r>
          </a:p>
          <a:p>
            <a:pPr marL="457200" indent="-457200"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обыкновенная пустельга                   кобчик</a:t>
            </a:r>
            <a:endParaRPr lang="ru-RU" sz="28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31821" y="1052944"/>
            <a:ext cx="1953489" cy="2285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24872" y="1060739"/>
            <a:ext cx="1874693" cy="23059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73928" y="3948546"/>
            <a:ext cx="2258291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71308" y="3934691"/>
            <a:ext cx="2701637" cy="2105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60764" y="928254"/>
            <a:ext cx="788323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marL="457200" indent="-4572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457200" indent="-457200" algn="ctr">
              <a:lnSpc>
                <a:spcPct val="150000"/>
              </a:lnSpc>
            </a:pP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marL="457200" indent="-457200" algn="ctr">
              <a:lnSpc>
                <a:spcPct val="150000"/>
              </a:lnSpc>
            </a:pP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4800" b="1" i="1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374</TotalTime>
  <Words>98</Words>
  <Application>Microsoft Office PowerPoint</Application>
  <PresentationFormat>Экран (4:3)</PresentationFormat>
  <Paragraphs>30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Эмин Асадов</dc:creator>
  <cp:lastModifiedBy>Эмин Асадов</cp:lastModifiedBy>
  <cp:revision>44</cp:revision>
  <dcterms:created xsi:type="dcterms:W3CDTF">2013-11-19T05:52:05Z</dcterms:created>
  <dcterms:modified xsi:type="dcterms:W3CDTF">2015-06-08T12:41:08Z</dcterms:modified>
</cp:coreProperties>
</file>